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embeddedFontLst>
    <p:embeddedFont>
      <p:font typeface="Cascadia Code ExtraLight" panose="020B0609020000020004" pitchFamily="49" charset="0"/>
      <p:regular r:id="rId18"/>
      <p:italic r:id="rId19"/>
    </p:embeddedFont>
    <p:embeddedFont>
      <p:font typeface="Coiny" panose="020B0604020202020204" charset="0"/>
      <p:regular r:id="rId20"/>
    </p:embeddedFont>
    <p:embeddedFont>
      <p:font typeface="Gadugi" panose="020B0502040204020203" pitchFamily="34" charset="0"/>
      <p:regular r:id="rId21"/>
      <p:bold r:id="rId22"/>
    </p:embeddedFont>
    <p:embeddedFont>
      <p:font typeface="Gochi Hand" panose="020B0604020202020204" charset="0"/>
      <p:regular r:id="rId23"/>
    </p:embeddedFont>
    <p:embeddedFont>
      <p:font typeface="Ink Free" panose="03080402000500000000" pitchFamily="66" charset="0"/>
      <p:regular r:id="rId24"/>
    </p:embeddedFont>
    <p:embeddedFont>
      <p:font typeface="Questrial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0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11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2a95709b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2a95709b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2a95709b1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2a95709b1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2a95709b1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2a95709b1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2a95709b1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e2a95709b1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2a85c94f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2a85c94f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D6CFBFCB-D27B-9D71-6C02-389966B4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>
            <a:extLst>
              <a:ext uri="{FF2B5EF4-FFF2-40B4-BE49-F238E27FC236}">
                <a16:creationId xmlns:a16="http://schemas.microsoft.com/office/drawing/2014/main" id="{4DF38234-DACB-4125-AFF4-5236BDBBBE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:notes">
            <a:extLst>
              <a:ext uri="{FF2B5EF4-FFF2-40B4-BE49-F238E27FC236}">
                <a16:creationId xmlns:a16="http://schemas.microsoft.com/office/drawing/2014/main" id="{407AF684-307D-0CF2-32EC-89149B6A30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60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2a85c94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2a85c94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2a85c94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2a85c94f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a95709b1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a95709b1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2a95709b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2a95709b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2a95709b1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2a95709b1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2a85c94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2a85c94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2a85c94f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2a85c94f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2a85c94f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2a85c94f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13" Type="http://schemas.openxmlformats.org/officeDocument/2006/relationships/slide" Target="../slides/slide4.xml"/><Relationship Id="rId3" Type="http://schemas.openxmlformats.org/officeDocument/2006/relationships/slide" Target="../slides/slide7.xml"/><Relationship Id="rId7" Type="http://schemas.openxmlformats.org/officeDocument/2006/relationships/slide" Target="../slides/slide5.xml"/><Relationship Id="rId12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11" Type="http://schemas.openxmlformats.org/officeDocument/2006/relationships/slide" Target="../slides/slide11.xml"/><Relationship Id="rId5" Type="http://schemas.openxmlformats.org/officeDocument/2006/relationships/slide" Target="../slides/slide14.xml"/><Relationship Id="rId10" Type="http://schemas.openxmlformats.org/officeDocument/2006/relationships/slide" Target="../slides/slide13.xml"/><Relationship Id="rId4" Type="http://schemas.openxmlformats.org/officeDocument/2006/relationships/slide" Target="../slides/slide9.xml"/><Relationship Id="rId9" Type="http://schemas.openxmlformats.org/officeDocument/2006/relationships/slide" Target="../slides/slide8.xml"/><Relationship Id="rId1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5463550" y="3471600"/>
            <a:ext cx="5342855" cy="3378761"/>
          </a:xfrm>
          <a:custGeom>
            <a:avLst/>
            <a:gdLst/>
            <a:ahLst/>
            <a:cxnLst/>
            <a:rect l="l" t="t" r="r" b="b"/>
            <a:pathLst>
              <a:path w="3262812" h="3378761" extrusionOk="0">
                <a:moveTo>
                  <a:pt x="3234160" y="0"/>
                </a:moveTo>
                <a:lnTo>
                  <a:pt x="3262812" y="692145"/>
                </a:lnTo>
                <a:cubicBezTo>
                  <a:pt x="2897640" y="1268399"/>
                  <a:pt x="2146276" y="1499222"/>
                  <a:pt x="1757226" y="2059559"/>
                </a:cubicBezTo>
                <a:cubicBezTo>
                  <a:pt x="1502383" y="2436695"/>
                  <a:pt x="1441423" y="2907995"/>
                  <a:pt x="1583988" y="3332624"/>
                </a:cubicBezTo>
                <a:lnTo>
                  <a:pt x="1602985" y="3378761"/>
                </a:lnTo>
                <a:lnTo>
                  <a:pt x="0" y="3378761"/>
                </a:lnTo>
                <a:lnTo>
                  <a:pt x="0" y="829986"/>
                </a:lnTo>
                <a:lnTo>
                  <a:pt x="3070832" y="41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604349">
            <a:off x="3749443" y="4460388"/>
            <a:ext cx="4336788" cy="2489472"/>
          </a:xfrm>
          <a:custGeom>
            <a:avLst/>
            <a:gdLst/>
            <a:ahLst/>
            <a:cxnLst/>
            <a:rect l="l" t="t" r="r" b="b"/>
            <a:pathLst>
              <a:path w="3745567" h="2444178" extrusionOk="0">
                <a:moveTo>
                  <a:pt x="1530094" y="2444178"/>
                </a:moveTo>
                <a:lnTo>
                  <a:pt x="3745567" y="2004430"/>
                </a:lnTo>
                <a:lnTo>
                  <a:pt x="1305734" y="0"/>
                </a:lnTo>
                <a:lnTo>
                  <a:pt x="0" y="213801"/>
                </a:lnTo>
                <a:cubicBezTo>
                  <a:pt x="537279" y="405343"/>
                  <a:pt x="842329" y="911849"/>
                  <a:pt x="1048052" y="1401159"/>
                </a:cubicBezTo>
                <a:cubicBezTo>
                  <a:pt x="1176627" y="1706978"/>
                  <a:pt x="1287943" y="2028340"/>
                  <a:pt x="1451469" y="2317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2576726" flipH="1">
            <a:off x="6323896" y="4734621"/>
            <a:ext cx="2693679" cy="2624291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1770831">
            <a:off x="1144719" y="5138816"/>
            <a:ext cx="3413412" cy="1982920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10593467" flipH="1">
            <a:off x="-64216" y="-99243"/>
            <a:ext cx="3295639" cy="2499793"/>
          </a:xfrm>
          <a:custGeom>
            <a:avLst/>
            <a:gdLst/>
            <a:ahLst/>
            <a:cxnLst/>
            <a:rect l="l" t="t" r="r" b="b"/>
            <a:pathLst>
              <a:path w="3297938" h="2501537" extrusionOk="0">
                <a:moveTo>
                  <a:pt x="130598" y="2501537"/>
                </a:moveTo>
                <a:lnTo>
                  <a:pt x="403712" y="2485363"/>
                </a:lnTo>
                <a:lnTo>
                  <a:pt x="515938" y="2330276"/>
                </a:lnTo>
                <a:cubicBezTo>
                  <a:pt x="875187" y="1868913"/>
                  <a:pt x="1356687" y="1553103"/>
                  <a:pt x="1923568" y="1398827"/>
                </a:cubicBezTo>
                <a:cubicBezTo>
                  <a:pt x="2190011" y="1328691"/>
                  <a:pt x="2451011" y="1235320"/>
                  <a:pt x="2704150" y="1119622"/>
                </a:cubicBezTo>
                <a:cubicBezTo>
                  <a:pt x="2956176" y="1002029"/>
                  <a:pt x="3197064" y="809439"/>
                  <a:pt x="3297938" y="527773"/>
                </a:cubicBezTo>
                <a:lnTo>
                  <a:pt x="3256254" y="0"/>
                </a:lnTo>
                <a:cubicBezTo>
                  <a:pt x="2530085" y="403488"/>
                  <a:pt x="1974165" y="368982"/>
                  <a:pt x="1013152" y="235897"/>
                </a:cubicBezTo>
                <a:cubicBezTo>
                  <a:pt x="532647" y="169353"/>
                  <a:pt x="209499" y="223133"/>
                  <a:pt x="6479" y="293550"/>
                </a:cubicBezTo>
                <a:lnTo>
                  <a:pt x="0" y="2962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9029169" flipH="1">
            <a:off x="1749288" y="-454192"/>
            <a:ext cx="2742786" cy="2074447"/>
          </a:xfrm>
          <a:custGeom>
            <a:avLst/>
            <a:gdLst/>
            <a:ahLst/>
            <a:cxnLst/>
            <a:rect l="l" t="t" r="r" b="b"/>
            <a:pathLst>
              <a:path w="2743532" h="2075011" extrusionOk="0">
                <a:moveTo>
                  <a:pt x="0" y="938980"/>
                </a:moveTo>
                <a:lnTo>
                  <a:pt x="2012695" y="2075011"/>
                </a:lnTo>
                <a:lnTo>
                  <a:pt x="2034082" y="2040824"/>
                </a:lnTo>
                <a:cubicBezTo>
                  <a:pt x="2208183" y="1792885"/>
                  <a:pt x="2692290" y="1486696"/>
                  <a:pt x="2743532" y="328788"/>
                </a:cubicBezTo>
                <a:lnTo>
                  <a:pt x="2352682" y="0"/>
                </a:lnTo>
                <a:lnTo>
                  <a:pt x="7263" y="196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8940701" flipH="1">
            <a:off x="1858773" y="-296040"/>
            <a:ext cx="3415247" cy="2102198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9029169" flipH="1">
            <a:off x="-90258" y="-46014"/>
            <a:ext cx="3861016" cy="1401410"/>
          </a:xfrm>
          <a:custGeom>
            <a:avLst/>
            <a:gdLst/>
            <a:ahLst/>
            <a:cxnLst/>
            <a:rect l="l" t="t" r="r" b="b"/>
            <a:pathLst>
              <a:path w="3862066" h="1401791" extrusionOk="0">
                <a:moveTo>
                  <a:pt x="0" y="368701"/>
                </a:moveTo>
                <a:lnTo>
                  <a:pt x="1830315" y="1401791"/>
                </a:lnTo>
                <a:lnTo>
                  <a:pt x="1891135" y="1378989"/>
                </a:lnTo>
                <a:cubicBezTo>
                  <a:pt x="2023876" y="1333733"/>
                  <a:pt x="2161853" y="1295529"/>
                  <a:pt x="2304608" y="1264537"/>
                </a:cubicBezTo>
                <a:cubicBezTo>
                  <a:pt x="2606545" y="1201134"/>
                  <a:pt x="2902315" y="1116727"/>
                  <a:pt x="3189176" y="1012137"/>
                </a:cubicBezTo>
                <a:cubicBezTo>
                  <a:pt x="3474777" y="905832"/>
                  <a:pt x="3747755" y="731732"/>
                  <a:pt x="3862066" y="477106"/>
                </a:cubicBezTo>
                <a:lnTo>
                  <a:pt x="3814830" y="0"/>
                </a:lnTo>
                <a:cubicBezTo>
                  <a:pt x="2991923" y="364753"/>
                  <a:pt x="2361946" y="333560"/>
                  <a:pt x="1272909" y="213251"/>
                </a:cubicBezTo>
                <a:cubicBezTo>
                  <a:pt x="660329" y="145575"/>
                  <a:pt x="273435" y="215566"/>
                  <a:pt x="52154" y="289762"/>
                </a:cubicBezTo>
                <a:lnTo>
                  <a:pt x="42585" y="2932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3471600"/>
            <a:ext cx="5342855" cy="3378761"/>
          </a:xfrm>
          <a:custGeom>
            <a:avLst/>
            <a:gdLst/>
            <a:ahLst/>
            <a:cxnLst/>
            <a:rect l="l" t="t" r="r" b="b"/>
            <a:pathLst>
              <a:path w="3262812" h="3378761" extrusionOk="0">
                <a:moveTo>
                  <a:pt x="3234160" y="0"/>
                </a:moveTo>
                <a:lnTo>
                  <a:pt x="3262812" y="692145"/>
                </a:lnTo>
                <a:cubicBezTo>
                  <a:pt x="2897640" y="1268399"/>
                  <a:pt x="2146276" y="1499222"/>
                  <a:pt x="1757226" y="2059559"/>
                </a:cubicBezTo>
                <a:cubicBezTo>
                  <a:pt x="1502383" y="2436695"/>
                  <a:pt x="1441423" y="2907995"/>
                  <a:pt x="1583988" y="3332624"/>
                </a:cubicBezTo>
                <a:lnTo>
                  <a:pt x="1602985" y="3378761"/>
                </a:lnTo>
                <a:lnTo>
                  <a:pt x="0" y="3378761"/>
                </a:lnTo>
                <a:lnTo>
                  <a:pt x="0" y="829986"/>
                </a:lnTo>
                <a:lnTo>
                  <a:pt x="3070832" y="41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3699" y="3094174"/>
            <a:ext cx="3693538" cy="3159676"/>
          </a:xfrm>
          <a:custGeom>
            <a:avLst/>
            <a:gdLst/>
            <a:ahLst/>
            <a:cxnLst/>
            <a:rect l="l" t="t" r="r" b="b"/>
            <a:pathLst>
              <a:path w="3275865" h="2959884" extrusionOk="0">
                <a:moveTo>
                  <a:pt x="3234160" y="0"/>
                </a:moveTo>
                <a:lnTo>
                  <a:pt x="3275865" y="477243"/>
                </a:lnTo>
                <a:cubicBezTo>
                  <a:pt x="3174941" y="731941"/>
                  <a:pt x="2933934" y="906092"/>
                  <a:pt x="2681782" y="1012427"/>
                </a:cubicBezTo>
                <a:cubicBezTo>
                  <a:pt x="2428518" y="1117047"/>
                  <a:pt x="2167388" y="1201479"/>
                  <a:pt x="1900814" y="1264900"/>
                </a:cubicBezTo>
                <a:cubicBezTo>
                  <a:pt x="1018561" y="1481909"/>
                  <a:pt x="343013" y="2052365"/>
                  <a:pt x="13017" y="2921877"/>
                </a:cubicBezTo>
                <a:lnTo>
                  <a:pt x="0" y="2959884"/>
                </a:lnTo>
                <a:lnTo>
                  <a:pt x="0" y="260608"/>
                </a:lnTo>
                <a:lnTo>
                  <a:pt x="64650" y="242456"/>
                </a:lnTo>
                <a:cubicBezTo>
                  <a:pt x="269182" y="191313"/>
                  <a:pt x="569295" y="160661"/>
                  <a:pt x="989946" y="213312"/>
                </a:cubicBezTo>
                <a:cubicBezTo>
                  <a:pt x="1951436" y="333656"/>
                  <a:pt x="2507632" y="364858"/>
                  <a:pt x="3234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10593467">
            <a:off x="8956876" y="-99243"/>
            <a:ext cx="3295639" cy="2499793"/>
          </a:xfrm>
          <a:custGeom>
            <a:avLst/>
            <a:gdLst/>
            <a:ahLst/>
            <a:cxnLst/>
            <a:rect l="l" t="t" r="r" b="b"/>
            <a:pathLst>
              <a:path w="3297938" h="2501537" extrusionOk="0">
                <a:moveTo>
                  <a:pt x="130598" y="2501537"/>
                </a:moveTo>
                <a:lnTo>
                  <a:pt x="403712" y="2485363"/>
                </a:lnTo>
                <a:lnTo>
                  <a:pt x="515938" y="2330276"/>
                </a:lnTo>
                <a:cubicBezTo>
                  <a:pt x="875187" y="1868913"/>
                  <a:pt x="1356687" y="1553103"/>
                  <a:pt x="1923568" y="1398827"/>
                </a:cubicBezTo>
                <a:cubicBezTo>
                  <a:pt x="2190011" y="1328691"/>
                  <a:pt x="2451011" y="1235320"/>
                  <a:pt x="2704150" y="1119622"/>
                </a:cubicBezTo>
                <a:cubicBezTo>
                  <a:pt x="2956176" y="1002029"/>
                  <a:pt x="3197064" y="809439"/>
                  <a:pt x="3297938" y="527773"/>
                </a:cubicBezTo>
                <a:lnTo>
                  <a:pt x="3256254" y="0"/>
                </a:lnTo>
                <a:cubicBezTo>
                  <a:pt x="2530085" y="403488"/>
                  <a:pt x="1974165" y="368982"/>
                  <a:pt x="1013152" y="235897"/>
                </a:cubicBezTo>
                <a:cubicBezTo>
                  <a:pt x="532647" y="169353"/>
                  <a:pt x="209499" y="223133"/>
                  <a:pt x="6479" y="293550"/>
                </a:cubicBezTo>
                <a:lnTo>
                  <a:pt x="0" y="2962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9029169">
            <a:off x="7128427" y="-403417"/>
            <a:ext cx="2344011" cy="2463930"/>
          </a:xfrm>
          <a:custGeom>
            <a:avLst/>
            <a:gdLst/>
            <a:ahLst/>
            <a:cxnLst/>
            <a:rect l="l" t="t" r="r" b="b"/>
            <a:pathLst>
              <a:path w="2344649" h="2464600" extrusionOk="0">
                <a:moveTo>
                  <a:pt x="0" y="1528300"/>
                </a:moveTo>
                <a:lnTo>
                  <a:pt x="1658831" y="2464600"/>
                </a:lnTo>
                <a:lnTo>
                  <a:pt x="1666654" y="2420216"/>
                </a:lnTo>
                <a:cubicBezTo>
                  <a:pt x="1666654" y="2420216"/>
                  <a:pt x="1788557" y="1980352"/>
                  <a:pt x="2082011" y="1622286"/>
                </a:cubicBezTo>
                <a:cubicBezTo>
                  <a:pt x="2530473" y="1074841"/>
                  <a:pt x="2318178" y="626379"/>
                  <a:pt x="2082012" y="308735"/>
                </a:cubicBezTo>
                <a:lnTo>
                  <a:pt x="995081" y="0"/>
                </a:lnTo>
                <a:lnTo>
                  <a:pt x="164364" y="152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9029169">
            <a:off x="7696225" y="-454192"/>
            <a:ext cx="2742786" cy="2074447"/>
          </a:xfrm>
          <a:custGeom>
            <a:avLst/>
            <a:gdLst/>
            <a:ahLst/>
            <a:cxnLst/>
            <a:rect l="l" t="t" r="r" b="b"/>
            <a:pathLst>
              <a:path w="2743532" h="2075011" extrusionOk="0">
                <a:moveTo>
                  <a:pt x="0" y="938980"/>
                </a:moveTo>
                <a:lnTo>
                  <a:pt x="2012695" y="2075011"/>
                </a:lnTo>
                <a:lnTo>
                  <a:pt x="2034082" y="2040824"/>
                </a:lnTo>
                <a:cubicBezTo>
                  <a:pt x="2208183" y="1792885"/>
                  <a:pt x="2692290" y="1486696"/>
                  <a:pt x="2743532" y="328788"/>
                </a:cubicBezTo>
                <a:lnTo>
                  <a:pt x="2352682" y="0"/>
                </a:lnTo>
                <a:lnTo>
                  <a:pt x="7263" y="196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9029169">
            <a:off x="7920593" y="-262834"/>
            <a:ext cx="3413412" cy="1982920"/>
          </a:xfrm>
          <a:custGeom>
            <a:avLst/>
            <a:gdLst/>
            <a:ahLst/>
            <a:cxnLst/>
            <a:rect l="l" t="t" r="r" b="b"/>
            <a:pathLst>
              <a:path w="3414340" h="1983459" extrusionOk="0">
                <a:moveTo>
                  <a:pt x="0" y="870751"/>
                </a:moveTo>
                <a:lnTo>
                  <a:pt x="1971372" y="1983459"/>
                </a:lnTo>
                <a:lnTo>
                  <a:pt x="2070555" y="1863026"/>
                </a:lnTo>
                <a:cubicBezTo>
                  <a:pt x="2479879" y="1435707"/>
                  <a:pt x="3094906" y="1196024"/>
                  <a:pt x="3414340" y="691947"/>
                </a:cubicBezTo>
                <a:lnTo>
                  <a:pt x="3385696" y="0"/>
                </a:lnTo>
                <a:lnTo>
                  <a:pt x="3222415" y="4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9029169">
            <a:off x="8417541" y="-46014"/>
            <a:ext cx="3861016" cy="1401410"/>
          </a:xfrm>
          <a:custGeom>
            <a:avLst/>
            <a:gdLst/>
            <a:ahLst/>
            <a:cxnLst/>
            <a:rect l="l" t="t" r="r" b="b"/>
            <a:pathLst>
              <a:path w="3862066" h="1401791" extrusionOk="0">
                <a:moveTo>
                  <a:pt x="0" y="368701"/>
                </a:moveTo>
                <a:lnTo>
                  <a:pt x="1830315" y="1401791"/>
                </a:lnTo>
                <a:lnTo>
                  <a:pt x="1891135" y="1378989"/>
                </a:lnTo>
                <a:cubicBezTo>
                  <a:pt x="2023876" y="1333733"/>
                  <a:pt x="2161853" y="1295529"/>
                  <a:pt x="2304608" y="1264537"/>
                </a:cubicBezTo>
                <a:cubicBezTo>
                  <a:pt x="2606545" y="1201134"/>
                  <a:pt x="2902315" y="1116727"/>
                  <a:pt x="3189176" y="1012137"/>
                </a:cubicBezTo>
                <a:cubicBezTo>
                  <a:pt x="3474777" y="905832"/>
                  <a:pt x="3747755" y="731732"/>
                  <a:pt x="3862066" y="477106"/>
                </a:cubicBezTo>
                <a:lnTo>
                  <a:pt x="3814830" y="0"/>
                </a:lnTo>
                <a:cubicBezTo>
                  <a:pt x="2991923" y="364753"/>
                  <a:pt x="2361946" y="333560"/>
                  <a:pt x="1272909" y="213251"/>
                </a:cubicBezTo>
                <a:cubicBezTo>
                  <a:pt x="660329" y="145575"/>
                  <a:pt x="273435" y="215566"/>
                  <a:pt x="52154" y="289762"/>
                </a:cubicBezTo>
                <a:lnTo>
                  <a:pt x="42585" y="2932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10124778">
            <a:off x="4951222" y="-96313"/>
            <a:ext cx="3742616" cy="2442252"/>
          </a:xfrm>
          <a:custGeom>
            <a:avLst/>
            <a:gdLst/>
            <a:ahLst/>
            <a:cxnLst/>
            <a:rect l="l" t="t" r="r" b="b"/>
            <a:pathLst>
              <a:path w="3745567" h="2444178" extrusionOk="0">
                <a:moveTo>
                  <a:pt x="1530094" y="2444178"/>
                </a:moveTo>
                <a:lnTo>
                  <a:pt x="3745567" y="2004430"/>
                </a:lnTo>
                <a:lnTo>
                  <a:pt x="1305734" y="0"/>
                </a:lnTo>
                <a:lnTo>
                  <a:pt x="0" y="213801"/>
                </a:lnTo>
                <a:cubicBezTo>
                  <a:pt x="537279" y="405343"/>
                  <a:pt x="842329" y="911849"/>
                  <a:pt x="1048052" y="1401159"/>
                </a:cubicBezTo>
                <a:cubicBezTo>
                  <a:pt x="1176627" y="1706978"/>
                  <a:pt x="1287943" y="2028340"/>
                  <a:pt x="1451469" y="2317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flipH="1">
            <a:off x="8566571" y="3636822"/>
            <a:ext cx="2766571" cy="3213528"/>
          </a:xfrm>
          <a:custGeom>
            <a:avLst/>
            <a:gdLst/>
            <a:ahLst/>
            <a:cxnLst/>
            <a:rect l="l" t="t" r="r" b="b"/>
            <a:pathLst>
              <a:path w="2766571" h="3213528" extrusionOk="0">
                <a:moveTo>
                  <a:pt x="2375609" y="0"/>
                </a:moveTo>
                <a:lnTo>
                  <a:pt x="2766571" y="328882"/>
                </a:lnTo>
                <a:cubicBezTo>
                  <a:pt x="2715314" y="1487122"/>
                  <a:pt x="2231069" y="1793399"/>
                  <a:pt x="2056918" y="2041409"/>
                </a:cubicBezTo>
                <a:cubicBezTo>
                  <a:pt x="1828485" y="2367067"/>
                  <a:pt x="1714618" y="2789249"/>
                  <a:pt x="1738988" y="3202381"/>
                </a:cubicBezTo>
                <a:lnTo>
                  <a:pt x="1740189" y="3213528"/>
                </a:lnTo>
                <a:lnTo>
                  <a:pt x="0" y="3213528"/>
                </a:lnTo>
                <a:lnTo>
                  <a:pt x="29518" y="1967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flipH="1">
            <a:off x="8929197" y="3471590"/>
            <a:ext cx="3262812" cy="3378761"/>
          </a:xfrm>
          <a:custGeom>
            <a:avLst/>
            <a:gdLst/>
            <a:ahLst/>
            <a:cxnLst/>
            <a:rect l="l" t="t" r="r" b="b"/>
            <a:pathLst>
              <a:path w="3262812" h="3378761" extrusionOk="0">
                <a:moveTo>
                  <a:pt x="3234160" y="0"/>
                </a:moveTo>
                <a:lnTo>
                  <a:pt x="3262812" y="692145"/>
                </a:lnTo>
                <a:cubicBezTo>
                  <a:pt x="2897640" y="1268399"/>
                  <a:pt x="2146276" y="1499222"/>
                  <a:pt x="1757226" y="2059559"/>
                </a:cubicBezTo>
                <a:cubicBezTo>
                  <a:pt x="1502383" y="2436695"/>
                  <a:pt x="1441423" y="2907995"/>
                  <a:pt x="1583988" y="3332624"/>
                </a:cubicBezTo>
                <a:lnTo>
                  <a:pt x="1602985" y="3378761"/>
                </a:lnTo>
                <a:lnTo>
                  <a:pt x="0" y="3378761"/>
                </a:lnTo>
                <a:lnTo>
                  <a:pt x="0" y="829986"/>
                </a:lnTo>
                <a:lnTo>
                  <a:pt x="3070832" y="41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flipH="1">
            <a:off x="8916144" y="3290752"/>
            <a:ext cx="3275865" cy="2959884"/>
          </a:xfrm>
          <a:custGeom>
            <a:avLst/>
            <a:gdLst/>
            <a:ahLst/>
            <a:cxnLst/>
            <a:rect l="l" t="t" r="r" b="b"/>
            <a:pathLst>
              <a:path w="3275865" h="2959884" extrusionOk="0">
                <a:moveTo>
                  <a:pt x="3234160" y="0"/>
                </a:moveTo>
                <a:lnTo>
                  <a:pt x="3275865" y="477243"/>
                </a:lnTo>
                <a:cubicBezTo>
                  <a:pt x="3174941" y="731941"/>
                  <a:pt x="2933934" y="906092"/>
                  <a:pt x="2681782" y="1012427"/>
                </a:cubicBezTo>
                <a:cubicBezTo>
                  <a:pt x="2428518" y="1117047"/>
                  <a:pt x="2167388" y="1201479"/>
                  <a:pt x="1900814" y="1264900"/>
                </a:cubicBezTo>
                <a:cubicBezTo>
                  <a:pt x="1018561" y="1481909"/>
                  <a:pt x="343013" y="2052365"/>
                  <a:pt x="13017" y="2921877"/>
                </a:cubicBezTo>
                <a:lnTo>
                  <a:pt x="0" y="2959884"/>
                </a:lnTo>
                <a:lnTo>
                  <a:pt x="0" y="260608"/>
                </a:lnTo>
                <a:lnTo>
                  <a:pt x="64650" y="242456"/>
                </a:lnTo>
                <a:cubicBezTo>
                  <a:pt x="269182" y="191313"/>
                  <a:pt x="569295" y="160661"/>
                  <a:pt x="989946" y="213312"/>
                </a:cubicBezTo>
                <a:cubicBezTo>
                  <a:pt x="1951436" y="333656"/>
                  <a:pt x="2507632" y="364858"/>
                  <a:pt x="3234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flipH="1">
            <a:off x="10" y="1852714"/>
            <a:ext cx="1441984" cy="2287266"/>
          </a:xfrm>
          <a:custGeom>
            <a:avLst/>
            <a:gdLst/>
            <a:ahLst/>
            <a:cxnLst/>
            <a:rect l="l" t="t" r="r" b="b"/>
            <a:pathLst>
              <a:path w="1441984" h="2287266" extrusionOk="0">
                <a:moveTo>
                  <a:pt x="1441984" y="0"/>
                </a:moveTo>
                <a:lnTo>
                  <a:pt x="1441984" y="2287266"/>
                </a:lnTo>
                <a:lnTo>
                  <a:pt x="1410981" y="2279585"/>
                </a:lnTo>
                <a:cubicBezTo>
                  <a:pt x="980994" y="2158464"/>
                  <a:pt x="573068" y="1937988"/>
                  <a:pt x="299845" y="1588063"/>
                </a:cubicBezTo>
                <a:cubicBezTo>
                  <a:pt x="-12410" y="1188153"/>
                  <a:pt x="-110984" y="600762"/>
                  <a:pt x="149801" y="1640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flipH="1">
            <a:off x="10" y="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158900" y="1344387"/>
            <a:ext cx="9616800" cy="437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1827800" y="4467150"/>
            <a:ext cx="819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1827800" y="1997125"/>
            <a:ext cx="8198100" cy="25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9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">
  <p:cSld name="CUSTOM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>
            <a:hlinkClick r:id="rId2" action="ppaction://hlinksldjump"/>
          </p:cNvPr>
          <p:cNvSpPr/>
          <p:nvPr/>
        </p:nvSpPr>
        <p:spPr>
          <a:xfrm>
            <a:off x="426682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>
            <a:hlinkClick r:id="rId3" action="ppaction://hlinksldjump"/>
          </p:cNvPr>
          <p:cNvSpPr/>
          <p:nvPr/>
        </p:nvSpPr>
        <p:spPr>
          <a:xfrm>
            <a:off x="3335475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>
            <a:hlinkClick r:id="rId4" action="ppaction://hlinksldjump"/>
          </p:cNvPr>
          <p:cNvSpPr/>
          <p:nvPr/>
        </p:nvSpPr>
        <p:spPr>
          <a:xfrm>
            <a:off x="6244268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>
            <a:hlinkClick r:id="rId5" action="ppaction://hlinksldjump"/>
          </p:cNvPr>
          <p:cNvSpPr/>
          <p:nvPr/>
        </p:nvSpPr>
        <p:spPr>
          <a:xfrm>
            <a:off x="9153061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rId6" action="ppaction://hlinksldjump"/>
          </p:cNvPr>
          <p:cNvSpPr/>
          <p:nvPr/>
        </p:nvSpPr>
        <p:spPr>
          <a:xfrm>
            <a:off x="426682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rId7" action="ppaction://hlinksldjump"/>
          </p:cNvPr>
          <p:cNvSpPr/>
          <p:nvPr/>
        </p:nvSpPr>
        <p:spPr>
          <a:xfrm>
            <a:off x="3335475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rId8" action="ppaction://hlinksldjump"/>
          </p:cNvPr>
          <p:cNvSpPr/>
          <p:nvPr/>
        </p:nvSpPr>
        <p:spPr>
          <a:xfrm>
            <a:off x="6244268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>
            <a:hlinkClick r:id="rId9" action="ppaction://hlinksldjump"/>
          </p:cNvPr>
          <p:cNvSpPr/>
          <p:nvPr/>
        </p:nvSpPr>
        <p:spPr>
          <a:xfrm>
            <a:off x="9153061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>
            <a:hlinkClick r:id="rId10" action="ppaction://hlinksldjump"/>
          </p:cNvPr>
          <p:cNvSpPr/>
          <p:nvPr/>
        </p:nvSpPr>
        <p:spPr>
          <a:xfrm>
            <a:off x="426682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>
            <a:hlinkClick r:id="rId11" action="ppaction://hlinksldjump"/>
          </p:cNvPr>
          <p:cNvSpPr/>
          <p:nvPr/>
        </p:nvSpPr>
        <p:spPr>
          <a:xfrm>
            <a:off x="3335475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>
            <a:hlinkClick r:id="rId12" action="ppaction://hlinksldjump"/>
          </p:cNvPr>
          <p:cNvSpPr/>
          <p:nvPr/>
        </p:nvSpPr>
        <p:spPr>
          <a:xfrm>
            <a:off x="6244268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>
            <a:hlinkClick r:id="rId13" action="ppaction://hlinksldjump"/>
          </p:cNvPr>
          <p:cNvSpPr/>
          <p:nvPr/>
        </p:nvSpPr>
        <p:spPr>
          <a:xfrm>
            <a:off x="9153061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14">
            <a:alphaModFix amt="37000"/>
          </a:blip>
          <a:stretch>
            <a:fillRect/>
          </a:stretch>
        </p:blipFill>
        <p:spPr>
          <a:xfrm>
            <a:off x="0" y="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/>
          <p:nvPr/>
        </p:nvSpPr>
        <p:spPr>
          <a:xfrm>
            <a:off x="329332" y="282350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14676" y="349881"/>
            <a:ext cx="354408" cy="381632"/>
          </a:xfrm>
          <a:custGeom>
            <a:avLst/>
            <a:gdLst/>
            <a:ahLst/>
            <a:cxnLst/>
            <a:rect l="l" t="t" r="r" b="b"/>
            <a:pathLst>
              <a:path w="644379" h="748299" extrusionOk="0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3"/>
          <p:cNvGrpSpPr/>
          <p:nvPr/>
        </p:nvGrpSpPr>
        <p:grpSpPr>
          <a:xfrm>
            <a:off x="329326" y="2363535"/>
            <a:ext cx="725553" cy="515879"/>
            <a:chOff x="284048" y="2244126"/>
            <a:chExt cx="625800" cy="481500"/>
          </a:xfrm>
        </p:grpSpPr>
        <p:sp>
          <p:nvSpPr>
            <p:cNvPr id="52" name="Google Shape;52;p3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3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Google Shape;56;p3"/>
          <p:cNvGrpSpPr/>
          <p:nvPr/>
        </p:nvGrpSpPr>
        <p:grpSpPr>
          <a:xfrm>
            <a:off x="329307" y="4444845"/>
            <a:ext cx="725553" cy="515879"/>
            <a:chOff x="1231673" y="152101"/>
            <a:chExt cx="625800" cy="481500"/>
          </a:xfrm>
        </p:grpSpPr>
        <p:sp>
          <p:nvSpPr>
            <p:cNvPr id="57" name="Google Shape;57;p3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3"/>
          <p:cNvSpPr/>
          <p:nvPr/>
        </p:nvSpPr>
        <p:spPr>
          <a:xfrm>
            <a:off x="3181708" y="282350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3" descr="Eye outline"/>
          <p:cNvGrpSpPr/>
          <p:nvPr/>
        </p:nvGrpSpPr>
        <p:grpSpPr>
          <a:xfrm>
            <a:off x="3339462" y="433485"/>
            <a:ext cx="409808" cy="213657"/>
            <a:chOff x="2017451" y="997371"/>
            <a:chExt cx="742944" cy="419100"/>
          </a:xfrm>
        </p:grpSpPr>
        <p:sp>
          <p:nvSpPr>
            <p:cNvPr id="61" name="Google Shape;61;p3"/>
            <p:cNvSpPr/>
            <p:nvPr/>
          </p:nvSpPr>
          <p:spPr>
            <a:xfrm>
              <a:off x="2017451" y="997371"/>
              <a:ext cx="742944" cy="419100"/>
            </a:xfrm>
            <a:custGeom>
              <a:avLst/>
              <a:gdLst/>
              <a:ahLst/>
              <a:cxnLst/>
              <a:rect l="l" t="t" r="r" b="b"/>
              <a:pathLst>
                <a:path w="742944" h="419100" extrusionOk="0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03199" y="1121196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 extrusionOk="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6107477" y="4444841"/>
            <a:ext cx="725553" cy="515879"/>
            <a:chOff x="1384073" y="304501"/>
            <a:chExt cx="625800" cy="481500"/>
          </a:xfrm>
        </p:grpSpPr>
        <p:sp>
          <p:nvSpPr>
            <p:cNvPr id="64" name="Google Shape;64;p3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3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" name="Google Shape;68;p3"/>
          <p:cNvGrpSpPr/>
          <p:nvPr/>
        </p:nvGrpSpPr>
        <p:grpSpPr>
          <a:xfrm>
            <a:off x="9060782" y="2416399"/>
            <a:ext cx="725553" cy="515879"/>
            <a:chOff x="1384073" y="304501"/>
            <a:chExt cx="625800" cy="481500"/>
          </a:xfrm>
        </p:grpSpPr>
        <p:sp>
          <p:nvSpPr>
            <p:cNvPr id="69" name="Google Shape;69;p3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3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" name="Google Shape;73;p3"/>
          <p:cNvGrpSpPr/>
          <p:nvPr/>
        </p:nvGrpSpPr>
        <p:grpSpPr>
          <a:xfrm>
            <a:off x="3181703" y="2398722"/>
            <a:ext cx="725553" cy="515879"/>
            <a:chOff x="284048" y="263526"/>
            <a:chExt cx="625800" cy="481500"/>
          </a:xfrm>
        </p:grpSpPr>
        <p:sp>
          <p:nvSpPr>
            <p:cNvPr id="74" name="Google Shape;74;p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9060804" y="4515101"/>
            <a:ext cx="725553" cy="515879"/>
            <a:chOff x="284048" y="263526"/>
            <a:chExt cx="625800" cy="481500"/>
          </a:xfrm>
        </p:grpSpPr>
        <p:sp>
          <p:nvSpPr>
            <p:cNvPr id="77" name="Google Shape;77;p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>
            <a:off x="3181703" y="4515044"/>
            <a:ext cx="725553" cy="515879"/>
            <a:chOff x="284048" y="2244126"/>
            <a:chExt cx="625800" cy="481500"/>
          </a:xfrm>
        </p:grpSpPr>
        <p:sp>
          <p:nvSpPr>
            <p:cNvPr id="80" name="Google Shape;80;p3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3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" name="Google Shape;84;p3"/>
          <p:cNvSpPr/>
          <p:nvPr/>
        </p:nvSpPr>
        <p:spPr>
          <a:xfrm>
            <a:off x="6107505" y="339671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25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3" descr="Ear outline"/>
          <p:cNvGrpSpPr/>
          <p:nvPr/>
        </p:nvGrpSpPr>
        <p:grpSpPr>
          <a:xfrm>
            <a:off x="6339158" y="434935"/>
            <a:ext cx="261712" cy="325456"/>
            <a:chOff x="5019702" y="2885850"/>
            <a:chExt cx="474460" cy="638400"/>
          </a:xfrm>
        </p:grpSpPr>
        <p:sp>
          <p:nvSpPr>
            <p:cNvPr id="86" name="Google Shape;86;p3"/>
            <p:cNvSpPr/>
            <p:nvPr/>
          </p:nvSpPr>
          <p:spPr>
            <a:xfrm>
              <a:off x="5019702" y="2885850"/>
              <a:ext cx="474460" cy="638400"/>
            </a:xfrm>
            <a:custGeom>
              <a:avLst/>
              <a:gdLst/>
              <a:ahLst/>
              <a:cxnLst/>
              <a:rect l="l" t="t" r="r" b="b"/>
              <a:pathLst>
                <a:path w="474460" h="638400" extrusionOk="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106359" y="2976140"/>
              <a:ext cx="297586" cy="431431"/>
            </a:xfrm>
            <a:custGeom>
              <a:avLst/>
              <a:gdLst/>
              <a:ahLst/>
              <a:cxnLst/>
              <a:rect l="l" t="t" r="r" b="b"/>
              <a:pathLst>
                <a:path w="297586" h="431431" extrusionOk="0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6107481" y="2392256"/>
            <a:ext cx="725553" cy="515879"/>
            <a:chOff x="1231673" y="152101"/>
            <a:chExt cx="625800" cy="481500"/>
          </a:xfrm>
        </p:grpSpPr>
        <p:sp>
          <p:nvSpPr>
            <p:cNvPr id="89" name="Google Shape;89;p3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9060810" y="317707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9213797" y="381534"/>
            <a:ext cx="419038" cy="389055"/>
          </a:xfrm>
          <a:custGeom>
            <a:avLst/>
            <a:gdLst/>
            <a:ahLst/>
            <a:cxnLst/>
            <a:rect l="l" t="t" r="r" b="b"/>
            <a:pathLst>
              <a:path w="761887" h="762853" extrusionOk="0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3578150" y="95638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2"/>
          </p:nvPr>
        </p:nvSpPr>
        <p:spPr>
          <a:xfrm>
            <a:off x="637435" y="3007730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body" idx="3"/>
          </p:nvPr>
        </p:nvSpPr>
        <p:spPr>
          <a:xfrm>
            <a:off x="3578164" y="3007730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4"/>
          </p:nvPr>
        </p:nvSpPr>
        <p:spPr>
          <a:xfrm>
            <a:off x="6518893" y="3007730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5"/>
          </p:nvPr>
        </p:nvSpPr>
        <p:spPr>
          <a:xfrm>
            <a:off x="9371275" y="3007730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6"/>
          </p:nvPr>
        </p:nvSpPr>
        <p:spPr>
          <a:xfrm>
            <a:off x="637420" y="95638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7"/>
          </p:nvPr>
        </p:nvSpPr>
        <p:spPr>
          <a:xfrm>
            <a:off x="6518879" y="95638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8"/>
          </p:nvPr>
        </p:nvSpPr>
        <p:spPr>
          <a:xfrm>
            <a:off x="9371260" y="95638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9"/>
          </p:nvPr>
        </p:nvSpPr>
        <p:spPr>
          <a:xfrm>
            <a:off x="605826" y="50431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3"/>
          </p:nvPr>
        </p:nvSpPr>
        <p:spPr>
          <a:xfrm>
            <a:off x="3546555" y="50431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4"/>
          </p:nvPr>
        </p:nvSpPr>
        <p:spPr>
          <a:xfrm>
            <a:off x="6487285" y="50431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5"/>
          </p:nvPr>
        </p:nvSpPr>
        <p:spPr>
          <a:xfrm>
            <a:off x="9339666" y="50431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3">
            <a:hlinkClick r:id="rId2" action="ppaction://hlinksldjump"/>
          </p:cNvPr>
          <p:cNvSpPr/>
          <p:nvPr/>
        </p:nvSpPr>
        <p:spPr>
          <a:xfrm>
            <a:off x="426682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>
            <a:hlinkClick r:id="rId3" action="ppaction://hlinksldjump"/>
          </p:cNvPr>
          <p:cNvSpPr/>
          <p:nvPr/>
        </p:nvSpPr>
        <p:spPr>
          <a:xfrm>
            <a:off x="3335475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>
            <a:hlinkClick r:id="rId4" action="ppaction://hlinksldjump"/>
          </p:cNvPr>
          <p:cNvSpPr/>
          <p:nvPr/>
        </p:nvSpPr>
        <p:spPr>
          <a:xfrm>
            <a:off x="6244268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>
            <a:hlinkClick r:id="rId5" action="ppaction://hlinksldjump"/>
          </p:cNvPr>
          <p:cNvSpPr/>
          <p:nvPr/>
        </p:nvSpPr>
        <p:spPr>
          <a:xfrm>
            <a:off x="9153061" y="429466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>
            <a:hlinkClick r:id="rId6" action="ppaction://hlinksldjump"/>
          </p:cNvPr>
          <p:cNvSpPr/>
          <p:nvPr/>
        </p:nvSpPr>
        <p:spPr>
          <a:xfrm>
            <a:off x="426682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>
            <a:hlinkClick r:id="rId7" action="ppaction://hlinksldjump"/>
          </p:cNvPr>
          <p:cNvSpPr/>
          <p:nvPr/>
        </p:nvSpPr>
        <p:spPr>
          <a:xfrm>
            <a:off x="3335475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>
            <a:hlinkClick r:id="rId8" action="ppaction://hlinksldjump"/>
          </p:cNvPr>
          <p:cNvSpPr/>
          <p:nvPr/>
        </p:nvSpPr>
        <p:spPr>
          <a:xfrm>
            <a:off x="6244268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>
            <a:hlinkClick r:id="rId9" action="ppaction://hlinksldjump"/>
          </p:cNvPr>
          <p:cNvSpPr/>
          <p:nvPr/>
        </p:nvSpPr>
        <p:spPr>
          <a:xfrm>
            <a:off x="9153061" y="2506268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>
            <a:hlinkClick r:id="rId10" action="ppaction://hlinksldjump"/>
          </p:cNvPr>
          <p:cNvSpPr/>
          <p:nvPr/>
        </p:nvSpPr>
        <p:spPr>
          <a:xfrm>
            <a:off x="426682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>
            <a:hlinkClick r:id="rId11" action="ppaction://hlinksldjump"/>
          </p:cNvPr>
          <p:cNvSpPr/>
          <p:nvPr/>
        </p:nvSpPr>
        <p:spPr>
          <a:xfrm>
            <a:off x="3335475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>
            <a:hlinkClick r:id="rId12" action="ppaction://hlinksldjump"/>
          </p:cNvPr>
          <p:cNvSpPr/>
          <p:nvPr/>
        </p:nvSpPr>
        <p:spPr>
          <a:xfrm>
            <a:off x="6244268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>
            <a:hlinkClick r:id="rId13" action="ppaction://hlinksldjump"/>
          </p:cNvPr>
          <p:cNvSpPr/>
          <p:nvPr/>
        </p:nvSpPr>
        <p:spPr>
          <a:xfrm>
            <a:off x="9153061" y="4583070"/>
            <a:ext cx="2612100" cy="185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329332" y="282350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514676" y="349881"/>
            <a:ext cx="354408" cy="381632"/>
          </a:xfrm>
          <a:custGeom>
            <a:avLst/>
            <a:gdLst/>
            <a:ahLst/>
            <a:cxnLst/>
            <a:rect l="l" t="t" r="r" b="b"/>
            <a:pathLst>
              <a:path w="644379" h="748299" extrusionOk="0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329326" y="2363535"/>
            <a:ext cx="725553" cy="515879"/>
            <a:chOff x="284048" y="2244126"/>
            <a:chExt cx="625800" cy="481500"/>
          </a:xfrm>
        </p:grpSpPr>
        <p:sp>
          <p:nvSpPr>
            <p:cNvPr id="120" name="Google Shape;120;p3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21;p3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" name="Google Shape;124;p3"/>
          <p:cNvGrpSpPr/>
          <p:nvPr/>
        </p:nvGrpSpPr>
        <p:grpSpPr>
          <a:xfrm>
            <a:off x="329307" y="4444845"/>
            <a:ext cx="725553" cy="515879"/>
            <a:chOff x="1231673" y="152101"/>
            <a:chExt cx="625800" cy="481500"/>
          </a:xfrm>
        </p:grpSpPr>
        <p:sp>
          <p:nvSpPr>
            <p:cNvPr id="125" name="Google Shape;125;p3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3181708" y="282350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3" descr="Eye outline"/>
          <p:cNvGrpSpPr/>
          <p:nvPr/>
        </p:nvGrpSpPr>
        <p:grpSpPr>
          <a:xfrm>
            <a:off x="3339462" y="433485"/>
            <a:ext cx="409808" cy="213657"/>
            <a:chOff x="2017451" y="997371"/>
            <a:chExt cx="742944" cy="419100"/>
          </a:xfrm>
        </p:grpSpPr>
        <p:sp>
          <p:nvSpPr>
            <p:cNvPr id="129" name="Google Shape;129;p3"/>
            <p:cNvSpPr/>
            <p:nvPr/>
          </p:nvSpPr>
          <p:spPr>
            <a:xfrm>
              <a:off x="2017451" y="997371"/>
              <a:ext cx="742944" cy="419100"/>
            </a:xfrm>
            <a:custGeom>
              <a:avLst/>
              <a:gdLst/>
              <a:ahLst/>
              <a:cxnLst/>
              <a:rect l="l" t="t" r="r" b="b"/>
              <a:pathLst>
                <a:path w="742944" h="419100" extrusionOk="0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03199" y="1121196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 extrusionOk="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6107477" y="4444841"/>
            <a:ext cx="725553" cy="515879"/>
            <a:chOff x="1384073" y="304501"/>
            <a:chExt cx="625800" cy="481500"/>
          </a:xfrm>
        </p:grpSpPr>
        <p:sp>
          <p:nvSpPr>
            <p:cNvPr id="132" name="Google Shape;132;p3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3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" name="Google Shape;136;p3"/>
          <p:cNvGrpSpPr/>
          <p:nvPr/>
        </p:nvGrpSpPr>
        <p:grpSpPr>
          <a:xfrm>
            <a:off x="9060782" y="2416399"/>
            <a:ext cx="725553" cy="515879"/>
            <a:chOff x="1384073" y="304501"/>
            <a:chExt cx="625800" cy="481500"/>
          </a:xfrm>
        </p:grpSpPr>
        <p:sp>
          <p:nvSpPr>
            <p:cNvPr id="137" name="Google Shape;137;p3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3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>
            <a:off x="3181703" y="2398722"/>
            <a:ext cx="725553" cy="515879"/>
            <a:chOff x="284048" y="263526"/>
            <a:chExt cx="625800" cy="481500"/>
          </a:xfrm>
        </p:grpSpPr>
        <p:sp>
          <p:nvSpPr>
            <p:cNvPr id="142" name="Google Shape;142;p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9060804" y="4515101"/>
            <a:ext cx="725553" cy="515879"/>
            <a:chOff x="284048" y="263526"/>
            <a:chExt cx="625800" cy="481500"/>
          </a:xfrm>
        </p:grpSpPr>
        <p:sp>
          <p:nvSpPr>
            <p:cNvPr id="145" name="Google Shape;145;p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3181703" y="4515044"/>
            <a:ext cx="725553" cy="515879"/>
            <a:chOff x="284048" y="2244126"/>
            <a:chExt cx="625800" cy="481500"/>
          </a:xfrm>
        </p:grpSpPr>
        <p:sp>
          <p:nvSpPr>
            <p:cNvPr id="148" name="Google Shape;148;p3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3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3"/>
          <p:cNvSpPr/>
          <p:nvPr/>
        </p:nvSpPr>
        <p:spPr>
          <a:xfrm>
            <a:off x="6107505" y="339671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25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3" descr="Ear outline"/>
          <p:cNvGrpSpPr/>
          <p:nvPr/>
        </p:nvGrpSpPr>
        <p:grpSpPr>
          <a:xfrm>
            <a:off x="6339158" y="434935"/>
            <a:ext cx="261712" cy="325456"/>
            <a:chOff x="5019702" y="2885850"/>
            <a:chExt cx="474460" cy="638400"/>
          </a:xfrm>
        </p:grpSpPr>
        <p:sp>
          <p:nvSpPr>
            <p:cNvPr id="154" name="Google Shape;154;p3"/>
            <p:cNvSpPr/>
            <p:nvPr/>
          </p:nvSpPr>
          <p:spPr>
            <a:xfrm>
              <a:off x="5019702" y="2885850"/>
              <a:ext cx="474460" cy="638400"/>
            </a:xfrm>
            <a:custGeom>
              <a:avLst/>
              <a:gdLst/>
              <a:ahLst/>
              <a:cxnLst/>
              <a:rect l="l" t="t" r="r" b="b"/>
              <a:pathLst>
                <a:path w="474460" h="638400" extrusionOk="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106359" y="2976140"/>
              <a:ext cx="297586" cy="431431"/>
            </a:xfrm>
            <a:custGeom>
              <a:avLst/>
              <a:gdLst/>
              <a:ahLst/>
              <a:cxnLst/>
              <a:rect l="l" t="t" r="r" b="b"/>
              <a:pathLst>
                <a:path w="297586" h="431431" extrusionOk="0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6107481" y="2392256"/>
            <a:ext cx="725553" cy="515879"/>
            <a:chOff x="1231673" y="152101"/>
            <a:chExt cx="625800" cy="481500"/>
          </a:xfrm>
        </p:grpSpPr>
        <p:sp>
          <p:nvSpPr>
            <p:cNvPr id="157" name="Google Shape;157;p3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3"/>
          <p:cNvSpPr/>
          <p:nvPr/>
        </p:nvSpPr>
        <p:spPr>
          <a:xfrm>
            <a:off x="9060810" y="317707"/>
            <a:ext cx="725700" cy="5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9213797" y="381534"/>
            <a:ext cx="419038" cy="389055"/>
          </a:xfrm>
          <a:custGeom>
            <a:avLst/>
            <a:gdLst/>
            <a:ahLst/>
            <a:cxnLst/>
            <a:rect l="l" t="t" r="r" b="b"/>
            <a:pathLst>
              <a:path w="761887" h="762853" extrusionOk="0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I">
  <p:cSld name="CUSTOM_1_1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-2009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201942" y="980170"/>
            <a:ext cx="11737800" cy="487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>
            <a:hlinkClick r:id="rId3" action="ppaction://hlinksldjump"/>
          </p:cNvPr>
          <p:cNvSpPr/>
          <p:nvPr/>
        </p:nvSpPr>
        <p:spPr>
          <a:xfrm>
            <a:off x="11148563" y="1301708"/>
            <a:ext cx="434105" cy="3582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25252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Coiny"/>
              </a:rPr>
              <a:t>x</a:t>
            </a:r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101295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chi Hand"/>
              <a:buChar char="●"/>
              <a:defRPr sz="20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I 1">
  <p:cSld name="CUSTOM_1_1_1">
    <p:bg>
      <p:bgPr>
        <a:solidFill>
          <a:schemeClr val="accen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-2009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201942" y="980170"/>
            <a:ext cx="11737800" cy="487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>
            <a:hlinkClick r:id="rId3" action="ppaction://hlinksldjump"/>
          </p:cNvPr>
          <p:cNvSpPr/>
          <p:nvPr/>
        </p:nvSpPr>
        <p:spPr>
          <a:xfrm>
            <a:off x="11148563" y="1301708"/>
            <a:ext cx="434105" cy="3582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25252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Coiny"/>
              </a:rPr>
              <a:t>x</a:t>
            </a:r>
          </a:p>
        </p:txBody>
      </p: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101295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chi Hand"/>
              <a:buChar char="●"/>
              <a:defRPr sz="20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I 1 1">
  <p:cSld name="CUSTOM_1_1_1_1"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-2009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201942" y="980170"/>
            <a:ext cx="11737800" cy="487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EEEE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>
            <a:hlinkClick r:id="rId3" action="ppaction://hlinksldjump"/>
          </p:cNvPr>
          <p:cNvSpPr/>
          <p:nvPr/>
        </p:nvSpPr>
        <p:spPr>
          <a:xfrm>
            <a:off x="11148563" y="1301708"/>
            <a:ext cx="434105" cy="3582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25252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Coiny"/>
              </a:rPr>
              <a:t>x</a:t>
            </a:r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101295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chi Hand"/>
              <a:buChar char="●"/>
              <a:defRPr sz="20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I 1 1 1">
  <p:cSld name="CUSTOM_1_1_1_1_1">
    <p:bg>
      <p:bgPr>
        <a:solidFill>
          <a:schemeClr val="accent4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-20095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201942" y="980170"/>
            <a:ext cx="11737800" cy="487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>
            <a:hlinkClick r:id="rId3" action="ppaction://hlinksldjump"/>
          </p:cNvPr>
          <p:cNvSpPr/>
          <p:nvPr/>
        </p:nvSpPr>
        <p:spPr>
          <a:xfrm>
            <a:off x="11148563" y="1301708"/>
            <a:ext cx="434105" cy="3582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25252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Coiny"/>
              </a:rPr>
              <a:t>x</a:t>
            </a:r>
          </a:p>
        </p:txBody>
      </p:sp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101295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chi Hand"/>
              <a:buChar char="●"/>
              <a:defRPr sz="20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97377" y="593362"/>
            <a:ext cx="829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iny"/>
              <a:buNone/>
              <a:defRPr sz="290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97377" y="1536632"/>
            <a:ext cx="8299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chi Hand"/>
              <a:buChar char="●"/>
              <a:defRPr sz="20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●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chi Hand"/>
              <a:buChar char="○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Gochi Hand"/>
              <a:buChar char="■"/>
              <a:defRPr sz="160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5400000">
            <a:off x="-723300" y="6002275"/>
            <a:ext cx="166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subTitle" idx="1"/>
          </p:nvPr>
        </p:nvSpPr>
        <p:spPr>
          <a:xfrm>
            <a:off x="1827800" y="4558125"/>
            <a:ext cx="8198100" cy="60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-RU" sz="2800" dirty="0" err="1">
                <a:solidFill>
                  <a:schemeClr val="dk2"/>
                </a:solidFill>
              </a:rPr>
              <a:t>Венгренюк</a:t>
            </a:r>
            <a:r>
              <a:rPr lang="ru-RU" sz="2800" dirty="0">
                <a:solidFill>
                  <a:schemeClr val="dk2"/>
                </a:solidFill>
              </a:rPr>
              <a:t> Д.А. учитель </a:t>
            </a:r>
            <a:r>
              <a:rPr lang="ru-RU" sz="2800" dirty="0" err="1">
                <a:solidFill>
                  <a:schemeClr val="dk2"/>
                </a:solidFill>
              </a:rPr>
              <a:t>англ.яз</a:t>
            </a:r>
            <a:r>
              <a:rPr lang="ru-RU" sz="2800" dirty="0">
                <a:solidFill>
                  <a:schemeClr val="dk2"/>
                </a:solidFill>
              </a:rPr>
              <a:t>., МБОУ СОШ </a:t>
            </a:r>
            <a:r>
              <a:rPr lang="en-US" sz="2800" dirty="0">
                <a:solidFill>
                  <a:schemeClr val="dk2"/>
                </a:solidFill>
              </a:rPr>
              <a:t>N</a:t>
            </a:r>
            <a:r>
              <a:rPr lang="ru-RU" sz="2800" dirty="0">
                <a:solidFill>
                  <a:schemeClr val="dk2"/>
                </a:solidFill>
              </a:rPr>
              <a:t>16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1827800" y="1997125"/>
            <a:ext cx="8198100" cy="25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/>
              <a:t>Способы и методы повышения мотивации</a:t>
            </a:r>
            <a:endParaRPr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494965" y="1039884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Возможность применить знания на практике и получить профит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494965" y="2347437"/>
            <a:ext cx="8425807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Рассказать как можно использовать те или иные знания для достижения прибыли.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Тема «Реклама» (разбор правил для составления рекламы и создание своей рекламы для какого-то товара)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Тема «Правильное питание» (разработка и составление рекомендаций по ПП или сбалансированного меню на неделю)</a:t>
            </a:r>
          </a:p>
        </p:txBody>
      </p:sp>
      <p:grpSp>
        <p:nvGrpSpPr>
          <p:cNvPr id="312" name="Google Shape;312;p18"/>
          <p:cNvGrpSpPr/>
          <p:nvPr/>
        </p:nvGrpSpPr>
        <p:grpSpPr>
          <a:xfrm>
            <a:off x="5620897" y="5556659"/>
            <a:ext cx="950215" cy="675593"/>
            <a:chOff x="284048" y="2244126"/>
            <a:chExt cx="625800" cy="481500"/>
          </a:xfrm>
        </p:grpSpPr>
        <p:sp>
          <p:nvSpPr>
            <p:cNvPr id="313" name="Google Shape;313;p18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18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315" name="Google Shape;315;p18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41BB65-4666-3E5E-EF91-051E10C9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464" y="2573890"/>
            <a:ext cx="2831571" cy="2275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Совместные проекты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6675753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Работа над совместным решением какой-либо задачи/ проблемы, которая актуальна на данный момент.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- Частое отключение электроэнергии. (На уроке по теме «Альтернативные источники энергии» мы совместно выбирали и рассчитывали каким образом мы могли бы решить эту проблему.)</a:t>
            </a:r>
            <a:endParaRPr sz="2400" dirty="0"/>
          </a:p>
        </p:txBody>
      </p:sp>
      <p:grpSp>
        <p:nvGrpSpPr>
          <p:cNvPr id="324" name="Google Shape;324;p19"/>
          <p:cNvGrpSpPr/>
          <p:nvPr/>
        </p:nvGrpSpPr>
        <p:grpSpPr>
          <a:xfrm>
            <a:off x="5620897" y="5556659"/>
            <a:ext cx="950215" cy="675593"/>
            <a:chOff x="284048" y="2244126"/>
            <a:chExt cx="625800" cy="481500"/>
          </a:xfrm>
        </p:grpSpPr>
        <p:sp>
          <p:nvSpPr>
            <p:cNvPr id="325" name="Google Shape;325;p19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19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E392D1-B826-59B3-4D76-0AF0BF05F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379" y="1237092"/>
            <a:ext cx="3276600" cy="41398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535275" y="103946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Чек-листы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335" name="Google Shape;335;p20"/>
          <p:cNvSpPr txBox="1">
            <a:spLocks noGrp="1"/>
          </p:cNvSpPr>
          <p:nvPr>
            <p:ph type="body" idx="1"/>
          </p:nvPr>
        </p:nvSpPr>
        <p:spPr>
          <a:xfrm>
            <a:off x="535275" y="1469834"/>
            <a:ext cx="7069292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Достаточно популярная тема. Список, который помогает достигнуть како-либо задачи.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 конкретной теме/ произведению. (Тема «Экология»- чек-лист «Полезные привычки, которые помогут сохранить окружающую среду»)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Для подготовки к к/р. (Что мне нужно повторить, чтобы я успешно справился</a:t>
            </a:r>
            <a:r>
              <a:rPr lang="en-US" sz="2400" dirty="0"/>
              <a:t>?</a:t>
            </a:r>
            <a:r>
              <a:rPr lang="ru-RU" sz="2400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Добрые дела.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Помощь маме (ко Дню Матери)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dirty="0"/>
          </a:p>
        </p:txBody>
      </p:sp>
      <p:grpSp>
        <p:nvGrpSpPr>
          <p:cNvPr id="336" name="Google Shape;336;p20"/>
          <p:cNvGrpSpPr/>
          <p:nvPr/>
        </p:nvGrpSpPr>
        <p:grpSpPr>
          <a:xfrm>
            <a:off x="5620919" y="5556749"/>
            <a:ext cx="950215" cy="675593"/>
            <a:chOff x="1231673" y="152101"/>
            <a:chExt cx="625800" cy="481500"/>
          </a:xfrm>
        </p:grpSpPr>
        <p:sp>
          <p:nvSpPr>
            <p:cNvPr id="337" name="Google Shape;337;p20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9D1396-D425-A2D5-2D4A-41CEC439B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123" y="1741695"/>
            <a:ext cx="3671872" cy="38150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Организация досуга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345" name="Google Shape;345;p21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5680330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Домашнее задание = интересное времяпровождение.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Задать на дом посмотреть эпизод сериала/ отрывок фильма.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Творческие задания.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6" name="Google Shape;346;p21"/>
          <p:cNvGrpSpPr/>
          <p:nvPr/>
        </p:nvGrpSpPr>
        <p:grpSpPr>
          <a:xfrm>
            <a:off x="5620919" y="5556749"/>
            <a:ext cx="950215" cy="675593"/>
            <a:chOff x="1231673" y="152101"/>
            <a:chExt cx="625800" cy="481500"/>
          </a:xfrm>
        </p:grpSpPr>
        <p:sp>
          <p:nvSpPr>
            <p:cNvPr id="347" name="Google Shape;347;p21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AF877B-2240-5F4B-19B0-78819EDCC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9" y="1161442"/>
            <a:ext cx="3178124" cy="45351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2"/>
          <p:cNvGrpSpPr/>
          <p:nvPr/>
        </p:nvGrpSpPr>
        <p:grpSpPr>
          <a:xfrm>
            <a:off x="5620919" y="5556749"/>
            <a:ext cx="950215" cy="675593"/>
            <a:chOff x="1231673" y="152101"/>
            <a:chExt cx="625800" cy="481500"/>
          </a:xfrm>
        </p:grpSpPr>
        <p:sp>
          <p:nvSpPr>
            <p:cNvPr id="354" name="Google Shape;354;p22"/>
            <p:cNvSpPr/>
            <p:nvPr/>
          </p:nvSpPr>
          <p:spPr>
            <a:xfrm>
              <a:off x="1231673" y="1521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1363625" y="211674"/>
              <a:ext cx="361896" cy="362355"/>
            </a:xfrm>
            <a:custGeom>
              <a:avLst/>
              <a:gdLst/>
              <a:ahLst/>
              <a:cxnLst/>
              <a:rect l="l" t="t" r="r" b="b"/>
              <a:pathLst>
                <a:path w="761887" h="762853" extrusionOk="0">
                  <a:moveTo>
                    <a:pt x="750770" y="78406"/>
                  </a:moveTo>
                  <a:lnTo>
                    <a:pt x="683781" y="11179"/>
                  </a:lnTo>
                  <a:cubicBezTo>
                    <a:pt x="668913" y="-3711"/>
                    <a:pt x="644789" y="-3729"/>
                    <a:pt x="629900" y="11139"/>
                  </a:cubicBezTo>
                  <a:cubicBezTo>
                    <a:pt x="629886" y="11153"/>
                    <a:pt x="629873" y="11166"/>
                    <a:pt x="629860" y="11179"/>
                  </a:cubicBezTo>
                  <a:lnTo>
                    <a:pt x="57407" y="583632"/>
                  </a:lnTo>
                  <a:lnTo>
                    <a:pt x="0" y="762854"/>
                  </a:lnTo>
                  <a:lnTo>
                    <a:pt x="178632" y="704809"/>
                  </a:lnTo>
                  <a:lnTo>
                    <a:pt x="178632" y="704809"/>
                  </a:lnTo>
                  <a:lnTo>
                    <a:pt x="750741" y="132232"/>
                  </a:lnTo>
                  <a:cubicBezTo>
                    <a:pt x="765591" y="117368"/>
                    <a:pt x="765604" y="93287"/>
                    <a:pt x="750770" y="78406"/>
                  </a:cubicBezTo>
                  <a:close/>
                  <a:moveTo>
                    <a:pt x="562547" y="105381"/>
                  </a:moveTo>
                  <a:lnTo>
                    <a:pt x="656625" y="199469"/>
                  </a:lnTo>
                  <a:lnTo>
                    <a:pt x="636289" y="219824"/>
                  </a:lnTo>
                  <a:lnTo>
                    <a:pt x="542192" y="125727"/>
                  </a:lnTo>
                  <a:close/>
                  <a:moveTo>
                    <a:pt x="167811" y="688302"/>
                  </a:moveTo>
                  <a:lnTo>
                    <a:pt x="61846" y="722725"/>
                  </a:lnTo>
                  <a:lnTo>
                    <a:pt x="39891" y="700760"/>
                  </a:lnTo>
                  <a:lnTo>
                    <a:pt x="73952" y="594385"/>
                  </a:lnTo>
                  <a:cubicBezTo>
                    <a:pt x="93240" y="579221"/>
                    <a:pt x="127063" y="585889"/>
                    <a:pt x="151705" y="610521"/>
                  </a:cubicBezTo>
                  <a:cubicBezTo>
                    <a:pt x="176346" y="635152"/>
                    <a:pt x="183013" y="669023"/>
                    <a:pt x="167811" y="688302"/>
                  </a:cubicBezTo>
                  <a:close/>
                  <a:moveTo>
                    <a:pt x="165164" y="597052"/>
                  </a:moveTo>
                  <a:cubicBezTo>
                    <a:pt x="148136" y="579301"/>
                    <a:pt x="124961" y="568736"/>
                    <a:pt x="100394" y="567525"/>
                  </a:cubicBezTo>
                  <a:lnTo>
                    <a:pt x="528723" y="139195"/>
                  </a:lnTo>
                  <a:lnTo>
                    <a:pt x="622821" y="233264"/>
                  </a:lnTo>
                  <a:lnTo>
                    <a:pt x="194739" y="661746"/>
                  </a:lnTo>
                  <a:cubicBezTo>
                    <a:pt x="193488" y="637200"/>
                    <a:pt x="182909" y="614058"/>
                    <a:pt x="165164" y="597052"/>
                  </a:cubicBezTo>
                  <a:close/>
                  <a:moveTo>
                    <a:pt x="737264" y="118764"/>
                  </a:moveTo>
                  <a:lnTo>
                    <a:pt x="670093" y="185991"/>
                  </a:lnTo>
                  <a:lnTo>
                    <a:pt x="576015" y="91913"/>
                  </a:lnTo>
                  <a:lnTo>
                    <a:pt x="643319" y="24600"/>
                  </a:lnTo>
                  <a:cubicBezTo>
                    <a:pt x="650751" y="17153"/>
                    <a:pt x="662813" y="17142"/>
                    <a:pt x="670259" y="24575"/>
                  </a:cubicBezTo>
                  <a:cubicBezTo>
                    <a:pt x="670268" y="24584"/>
                    <a:pt x="670275" y="24591"/>
                    <a:pt x="670284" y="24600"/>
                  </a:cubicBezTo>
                  <a:lnTo>
                    <a:pt x="737283" y="91827"/>
                  </a:lnTo>
                  <a:cubicBezTo>
                    <a:pt x="744714" y="99272"/>
                    <a:pt x="744705" y="111331"/>
                    <a:pt x="737264" y="118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22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Бытовые ситуации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11328776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Ориентир – будущая самостоятельная жизнь.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На уроках: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</a:t>
            </a:r>
            <a:r>
              <a:rPr lang="ru-RU" sz="2400" dirty="0" err="1"/>
              <a:t>англ.яз</a:t>
            </a:r>
            <a:r>
              <a:rPr lang="ru-RU" sz="2400" dirty="0"/>
              <a:t>.: разобрать поход к врачу/ ситуацию на таможне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математики: рассчитать процент и первоначальный взнос по ипотеке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русский язык: «Как правильно сформулировать свой вопрос, чтобы в 	МФЦ 	сделать все с 1 раза.»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информатика: «Как зарегистрироваться на </a:t>
            </a:r>
            <a:r>
              <a:rPr lang="ru-RU" sz="2400" dirty="0" err="1"/>
              <a:t>ГосУслугах</a:t>
            </a:r>
            <a:r>
              <a:rPr lang="ru-RU" sz="2400" dirty="0"/>
              <a:t> и записаться там 	к врачу/ загрузить чеки на возврат средств.»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BA26AF5B-9473-B7B7-2555-02E72C90B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>
            <a:extLst>
              <a:ext uri="{FF2B5EF4-FFF2-40B4-BE49-F238E27FC236}">
                <a16:creationId xmlns:a16="http://schemas.microsoft.com/office/drawing/2014/main" id="{A72E9FA2-F43D-81D1-845E-FFA6D7520E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7800" y="4558125"/>
            <a:ext cx="8198100" cy="60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-RU" sz="2000" dirty="0">
                <a:solidFill>
                  <a:schemeClr val="dk2"/>
                </a:solidFill>
              </a:rPr>
              <a:t>Тел. 89124076541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000" dirty="0">
                <a:solidFill>
                  <a:schemeClr val="dk2"/>
                </a:solidFill>
              </a:rPr>
              <a:t>E-mail; geltkm2000@mail.ru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201" name="Google Shape;201;p9">
            <a:extLst>
              <a:ext uri="{FF2B5EF4-FFF2-40B4-BE49-F238E27FC236}">
                <a16:creationId xmlns:a16="http://schemas.microsoft.com/office/drawing/2014/main" id="{6B1660AB-EDF5-0F91-7B84-21085C4FB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1571" y="1551261"/>
            <a:ext cx="8810558" cy="25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/>
              <a:t>Спасибо за внимание!</a:t>
            </a:r>
            <a:br>
              <a:rPr lang="en-US" sz="6600" dirty="0"/>
            </a:br>
            <a:r>
              <a:rPr lang="en-US" sz="66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&lt;</a:t>
            </a:r>
            <a:r>
              <a:rPr lang="ru-RU" sz="66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З</a:t>
            </a:r>
            <a:endParaRPr sz="66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0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body" idx="6"/>
          </p:nvPr>
        </p:nvSpPr>
        <p:spPr>
          <a:xfrm>
            <a:off x="637421" y="997662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Ученик-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ученик</a:t>
            </a:r>
            <a:endParaRPr sz="2800" dirty="0"/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3533976" y="874741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Крокодил</a:t>
            </a:r>
            <a:endParaRPr sz="2800" dirty="0"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7"/>
          </p:nvPr>
        </p:nvSpPr>
        <p:spPr>
          <a:xfrm>
            <a:off x="6430531" y="874741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Интернет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ресурсы</a:t>
            </a:r>
            <a:endParaRPr sz="2800" dirty="0"/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8"/>
          </p:nvPr>
        </p:nvSpPr>
        <p:spPr>
          <a:xfrm>
            <a:off x="9218141" y="874741"/>
            <a:ext cx="2520778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Адаптация к </a:t>
            </a:r>
            <a:r>
              <a:rPr lang="ru-RU" sz="2800" b="1" dirty="0" err="1"/>
              <a:t>современ-ности</a:t>
            </a:r>
            <a:endParaRPr sz="2800" dirty="0"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6"/>
          </p:nvPr>
        </p:nvSpPr>
        <p:spPr>
          <a:xfrm>
            <a:off x="3533971" y="3008438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Анкета</a:t>
            </a:r>
            <a:endParaRPr sz="2800" dirty="0"/>
          </a:p>
        </p:txBody>
      </p:sp>
      <p:sp>
        <p:nvSpPr>
          <p:cNvPr id="211" name="Google Shape;211;p10"/>
          <p:cNvSpPr txBox="1">
            <a:spLocks noGrp="1"/>
          </p:cNvSpPr>
          <p:nvPr>
            <p:ph type="body" idx="6"/>
          </p:nvPr>
        </p:nvSpPr>
        <p:spPr>
          <a:xfrm>
            <a:off x="9371246" y="50192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Бытовые ситуации </a:t>
            </a:r>
            <a:endParaRPr sz="2800" dirty="0"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1"/>
          </p:nvPr>
        </p:nvSpPr>
        <p:spPr>
          <a:xfrm>
            <a:off x="9371251" y="3008438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Возможность подработать</a:t>
            </a:r>
            <a:endParaRPr sz="24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6285738" y="5019214"/>
            <a:ext cx="2549342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Организация досуга</a:t>
            </a:r>
            <a:endParaRPr sz="2800" dirty="0"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7"/>
          </p:nvPr>
        </p:nvSpPr>
        <p:spPr>
          <a:xfrm>
            <a:off x="637430" y="3008438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Gadugi" panose="020B0502040204020203" pitchFamily="34" charset="0"/>
                <a:ea typeface="Gadugi" panose="020B0502040204020203" pitchFamily="34" charset="0"/>
              </a:rPr>
              <a:t>Mind Map</a:t>
            </a:r>
            <a:endParaRPr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7"/>
          </p:nvPr>
        </p:nvSpPr>
        <p:spPr>
          <a:xfrm>
            <a:off x="3533980" y="5019214"/>
            <a:ext cx="21834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Чек-листы</a:t>
            </a:r>
            <a:endParaRPr sz="2800" dirty="0"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8"/>
          </p:nvPr>
        </p:nvSpPr>
        <p:spPr>
          <a:xfrm>
            <a:off x="6430535" y="2987799"/>
            <a:ext cx="2404545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Обучающие </a:t>
            </a:r>
            <a:r>
              <a:rPr lang="en-US" sz="2800" b="1" dirty="0"/>
              <a:t>SHORT’</a:t>
            </a:r>
            <a:r>
              <a:rPr lang="ru-RU" sz="2800" b="1" dirty="0" err="1"/>
              <a:t>сы</a:t>
            </a:r>
            <a:endParaRPr sz="2800" dirty="0"/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8"/>
          </p:nvPr>
        </p:nvSpPr>
        <p:spPr>
          <a:xfrm>
            <a:off x="637434" y="5019214"/>
            <a:ext cx="2328188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Совместные проекты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Ученик-ученик</a:t>
            </a:r>
          </a:p>
        </p:txBody>
      </p:sp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450947" y="2250980"/>
            <a:ext cx="6120165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Проверяют работы друг друга.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Выступают в роли учителя. (Например: Как бы вы объяснили эту тему</a:t>
            </a:r>
            <a:r>
              <a:rPr lang="en-US" sz="2400" dirty="0"/>
              <a:t>?</a:t>
            </a:r>
            <a:r>
              <a:rPr lang="ru-RU" sz="2400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Выступают в роли методиста. (Какие бы упражнения вы бы придумали</a:t>
            </a:r>
            <a:r>
              <a:rPr lang="en-US" sz="2400" dirty="0"/>
              <a:t>?</a:t>
            </a:r>
            <a:r>
              <a:rPr lang="ru-RU" sz="2400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400" dirty="0"/>
          </a:p>
        </p:txBody>
      </p:sp>
      <p:grpSp>
        <p:nvGrpSpPr>
          <p:cNvPr id="225" name="Google Shape;225;p11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26" name="Google Shape;226;p11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1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29" name="Google Shape;229;p11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97D779-34F5-AA77-746B-0639636E0C89}"/>
              </a:ext>
            </a:extLst>
          </p:cNvPr>
          <p:cNvSpPr txBox="1"/>
          <p:nvPr/>
        </p:nvSpPr>
        <p:spPr>
          <a:xfrm>
            <a:off x="2986268" y="5415772"/>
            <a:ext cx="613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Ученик-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ученик</a:t>
            </a:r>
            <a:endParaRPr lang="ru-RU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33CED-408D-E609-8E53-2AF7FCC0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1941"/>
          <a:stretch/>
        </p:blipFill>
        <p:spPr>
          <a:xfrm>
            <a:off x="6811616" y="1741179"/>
            <a:ext cx="4618467" cy="3575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Крокодил.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535275" y="1982759"/>
            <a:ext cx="6035837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Возможность выучить/закрепить новую лексику.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Поощрение в виде «сертификатов»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(Освобождение от домашки.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Убрать «2»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+ 1 балл к работе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	Сдать на следующий урок. и т.д.)</a:t>
            </a:r>
            <a:endParaRPr sz="2400" dirty="0"/>
          </a:p>
        </p:txBody>
      </p:sp>
      <p:grpSp>
        <p:nvGrpSpPr>
          <p:cNvPr id="238" name="Google Shape;238;p12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39" name="Google Shape;239;p12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2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42" name="Google Shape;242;p12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6E9439-04D5-5E8B-BFD3-32E8EEB5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752" y="1163255"/>
            <a:ext cx="3060385" cy="45314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535275" y="1021752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Интернет-ресурсы.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303781" y="1678549"/>
            <a:ext cx="6267331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Использование на уроках сайтов. (популярных зарубежных), использование ИИ (</a:t>
            </a:r>
            <a:r>
              <a:rPr lang="ru-RU" sz="2400" dirty="0" err="1"/>
              <a:t>копирайтерство</a:t>
            </a:r>
            <a:r>
              <a:rPr lang="ru-RU" sz="2400" dirty="0"/>
              <a:t>, создание изображений и схем).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+ выбор достоверного источника.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Изучение возможностей браузера и расширений на телефоне (как перевести сайт, как включить автоматические субтитры в браузере и т.д.)</a:t>
            </a:r>
            <a:endParaRPr sz="2400" dirty="0"/>
          </a:p>
        </p:txBody>
      </p:sp>
      <p:grpSp>
        <p:nvGrpSpPr>
          <p:cNvPr id="251" name="Google Shape;251;p13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52" name="Google Shape;252;p1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28575" cap="flat" cmpd="sng">
              <a:solidFill>
                <a:srgbClr val="252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5620897" y="5556744"/>
            <a:ext cx="950215" cy="675593"/>
            <a:chOff x="284048" y="263526"/>
            <a:chExt cx="625800" cy="481500"/>
          </a:xfrm>
        </p:grpSpPr>
        <p:sp>
          <p:nvSpPr>
            <p:cNvPr id="255" name="Google Shape;255;p13"/>
            <p:cNvSpPr/>
            <p:nvPr/>
          </p:nvSpPr>
          <p:spPr>
            <a:xfrm>
              <a:off x="284048" y="2635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43908" y="326555"/>
              <a:ext cx="306080" cy="355442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305FAE-F74B-8F0D-6AC4-96BEF794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34" y="1027403"/>
            <a:ext cx="4424501" cy="47405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535275" y="936347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Адаптация к современности.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476440" y="1480910"/>
            <a:ext cx="6266361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Новые технологии развиваются достаточно быстро и очень сложно уследить за всеми возможностями их использования.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Использование словарей (не переводчиков)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Правильное использование переводчиков (т.е. не по единственному значению)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Работа с переводами по фото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dirty="0"/>
          </a:p>
        </p:txBody>
      </p:sp>
      <p:grpSp>
        <p:nvGrpSpPr>
          <p:cNvPr id="264" name="Google Shape;264;p14"/>
          <p:cNvGrpSpPr/>
          <p:nvPr/>
        </p:nvGrpSpPr>
        <p:grpSpPr>
          <a:xfrm>
            <a:off x="5620923" y="5556743"/>
            <a:ext cx="950215" cy="675593"/>
            <a:chOff x="1384073" y="304501"/>
            <a:chExt cx="625800" cy="481500"/>
          </a:xfrm>
        </p:grpSpPr>
        <p:sp>
          <p:nvSpPr>
            <p:cNvPr id="265" name="Google Shape;265;p14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4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267" name="Google Shape;267;p14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EA2F3F-DF63-FA7C-E12A-1120F90E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659" y="1559122"/>
            <a:ext cx="2593392" cy="2955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31285-5916-D88E-8FC1-B0452F37B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391" y="1091294"/>
            <a:ext cx="2593392" cy="4675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5"/>
          <p:cNvGrpSpPr/>
          <p:nvPr/>
        </p:nvGrpSpPr>
        <p:grpSpPr>
          <a:xfrm>
            <a:off x="5620923" y="5556743"/>
            <a:ext cx="950215" cy="675593"/>
            <a:chOff x="1384073" y="304501"/>
            <a:chExt cx="625800" cy="481500"/>
          </a:xfrm>
        </p:grpSpPr>
        <p:sp>
          <p:nvSpPr>
            <p:cNvPr id="275" name="Google Shape;275;p15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76;p15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277" name="Google Shape;277;p15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535275" y="121925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Ink Free" panose="03080402000500000000" pitchFamily="66" charset="0"/>
              </a:rPr>
              <a:t>Mind Map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body" idx="1"/>
          </p:nvPr>
        </p:nvSpPr>
        <p:spPr>
          <a:xfrm>
            <a:off x="535276" y="1832288"/>
            <a:ext cx="4650053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Ассоциативная карта- визуализация и структуризация информации.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Закрепить лексику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Визуализировать тему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Подключить креативность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Отвлечь от монотонный записи лексики «в столбик»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EC137-BA68-DD0E-4E26-FFACBF329B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4" r="3941" b="2275"/>
          <a:stretch/>
        </p:blipFill>
        <p:spPr>
          <a:xfrm>
            <a:off x="5620923" y="1411598"/>
            <a:ext cx="5312780" cy="3947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Анкета (создание «доски» по теме)</a:t>
            </a:r>
            <a:endParaRPr sz="3600" b="1" dirty="0">
              <a:latin typeface="Ink Free" panose="03080402000500000000" pitchFamily="66" charset="0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"/>
          </p:nvPr>
        </p:nvSpPr>
        <p:spPr>
          <a:xfrm>
            <a:off x="621941" y="2360445"/>
            <a:ext cx="4789078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Возможность структурировать информацию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Визуализация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Появляется представление «картинка, воспоминание» по теме урока</a:t>
            </a: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5620923" y="5556743"/>
            <a:ext cx="950215" cy="675593"/>
            <a:chOff x="1384073" y="304501"/>
            <a:chExt cx="625800" cy="481500"/>
          </a:xfrm>
        </p:grpSpPr>
        <p:sp>
          <p:nvSpPr>
            <p:cNvPr id="289" name="Google Shape;289;p16"/>
            <p:cNvSpPr/>
            <p:nvPr/>
          </p:nvSpPr>
          <p:spPr>
            <a:xfrm>
              <a:off x="1384073" y="304501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16" descr="Eye outline"/>
            <p:cNvGrpSpPr/>
            <p:nvPr/>
          </p:nvGrpSpPr>
          <p:grpSpPr>
            <a:xfrm>
              <a:off x="1520227" y="445547"/>
              <a:ext cx="353493" cy="199408"/>
              <a:chOff x="2017451" y="997371"/>
              <a:chExt cx="742944" cy="419100"/>
            </a:xfrm>
          </p:grpSpPr>
          <p:sp>
            <p:nvSpPr>
              <p:cNvPr id="291" name="Google Shape;291;p16"/>
              <p:cNvSpPr/>
              <p:nvPr/>
            </p:nvSpPr>
            <p:spPr>
              <a:xfrm>
                <a:off x="2017451" y="997371"/>
                <a:ext cx="742944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742944" h="419100" extrusionOk="0">
                    <a:moveTo>
                      <a:pt x="740576" y="203264"/>
                    </a:moveTo>
                    <a:cubicBezTo>
                      <a:pt x="733280" y="194958"/>
                      <a:pt x="559763" y="0"/>
                      <a:pt x="371473" y="0"/>
                    </a:cubicBezTo>
                    <a:cubicBezTo>
                      <a:pt x="183182" y="0"/>
                      <a:pt x="9665" y="194958"/>
                      <a:pt x="2369" y="203264"/>
                    </a:cubicBezTo>
                    <a:cubicBezTo>
                      <a:pt x="-790" y="206859"/>
                      <a:pt x="-790" y="212241"/>
                      <a:pt x="2369" y="215837"/>
                    </a:cubicBezTo>
                    <a:cubicBezTo>
                      <a:pt x="9665" y="224142"/>
                      <a:pt x="183182" y="419100"/>
                      <a:pt x="371473" y="419100"/>
                    </a:cubicBezTo>
                    <a:cubicBezTo>
                      <a:pt x="559763" y="419100"/>
                      <a:pt x="733280" y="224142"/>
                      <a:pt x="740576" y="215837"/>
                    </a:cubicBezTo>
                    <a:cubicBezTo>
                      <a:pt x="743734" y="212241"/>
                      <a:pt x="743734" y="206859"/>
                      <a:pt x="740576" y="203264"/>
                    </a:cubicBezTo>
                    <a:close/>
                    <a:moveTo>
                      <a:pt x="190498" y="209550"/>
                    </a:moveTo>
                    <a:cubicBezTo>
                      <a:pt x="190498" y="109600"/>
                      <a:pt x="271523" y="28575"/>
                      <a:pt x="371473" y="28575"/>
                    </a:cubicBezTo>
                    <a:cubicBezTo>
                      <a:pt x="471422" y="28575"/>
                      <a:pt x="552448" y="109600"/>
                      <a:pt x="552448" y="209550"/>
                    </a:cubicBezTo>
                    <a:cubicBezTo>
                      <a:pt x="552448" y="309500"/>
                      <a:pt x="471422" y="390525"/>
                      <a:pt x="371473" y="390525"/>
                    </a:cubicBezTo>
                    <a:cubicBezTo>
                      <a:pt x="271569" y="390415"/>
                      <a:pt x="190608" y="309454"/>
                      <a:pt x="190498" y="209550"/>
                    </a:cubicBezTo>
                    <a:close/>
                    <a:moveTo>
                      <a:pt x="22467" y="209550"/>
                    </a:moveTo>
                    <a:cubicBezTo>
                      <a:pt x="47232" y="183261"/>
                      <a:pt x="147978" y="81753"/>
                      <a:pt x="267764" y="38624"/>
                    </a:cubicBezTo>
                    <a:cubicBezTo>
                      <a:pt x="268231" y="38452"/>
                      <a:pt x="268269" y="38529"/>
                      <a:pt x="267841" y="38786"/>
                    </a:cubicBezTo>
                    <a:cubicBezTo>
                      <a:pt x="173530" y="95704"/>
                      <a:pt x="143217" y="218299"/>
                      <a:pt x="200136" y="312610"/>
                    </a:cubicBezTo>
                    <a:cubicBezTo>
                      <a:pt x="216872" y="340341"/>
                      <a:pt x="240109" y="363578"/>
                      <a:pt x="267841" y="380314"/>
                    </a:cubicBezTo>
                    <a:cubicBezTo>
                      <a:pt x="268269" y="380571"/>
                      <a:pt x="268231" y="380648"/>
                      <a:pt x="267764" y="380476"/>
                    </a:cubicBezTo>
                    <a:cubicBezTo>
                      <a:pt x="147978" y="337347"/>
                      <a:pt x="47194" y="235839"/>
                      <a:pt x="22467" y="209550"/>
                    </a:cubicBezTo>
                    <a:close/>
                    <a:moveTo>
                      <a:pt x="475181" y="380476"/>
                    </a:moveTo>
                    <a:cubicBezTo>
                      <a:pt x="474714" y="380648"/>
                      <a:pt x="474676" y="380571"/>
                      <a:pt x="475105" y="380314"/>
                    </a:cubicBezTo>
                    <a:cubicBezTo>
                      <a:pt x="569415" y="323396"/>
                      <a:pt x="599728" y="200801"/>
                      <a:pt x="542809" y="106490"/>
                    </a:cubicBezTo>
                    <a:cubicBezTo>
                      <a:pt x="526073" y="78759"/>
                      <a:pt x="502836" y="55522"/>
                      <a:pt x="475105" y="38786"/>
                    </a:cubicBezTo>
                    <a:cubicBezTo>
                      <a:pt x="474676" y="38529"/>
                      <a:pt x="474714" y="38452"/>
                      <a:pt x="475181" y="38624"/>
                    </a:cubicBezTo>
                    <a:cubicBezTo>
                      <a:pt x="594967" y="81753"/>
                      <a:pt x="695751" y="183261"/>
                      <a:pt x="720478" y="209550"/>
                    </a:cubicBezTo>
                    <a:cubicBezTo>
                      <a:pt x="695751" y="235839"/>
                      <a:pt x="594967" y="337347"/>
                      <a:pt x="475181" y="3804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2303199" y="1121196"/>
                <a:ext cx="1714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392" y="38404"/>
                      <a:pt x="133046" y="5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358" y="122532"/>
                      <a:pt x="122532" y="152358"/>
                      <a:pt x="85725" y="152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5FD956-3012-7577-A085-77D698C35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394" y="1962768"/>
            <a:ext cx="2613745" cy="3574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52C20-8496-1AE0-ADE4-1CD41433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43" y="1402931"/>
            <a:ext cx="2402998" cy="4134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7"/>
          <p:cNvGrpSpPr/>
          <p:nvPr/>
        </p:nvGrpSpPr>
        <p:grpSpPr>
          <a:xfrm>
            <a:off x="5620897" y="5556659"/>
            <a:ext cx="950215" cy="675593"/>
            <a:chOff x="284048" y="2244126"/>
            <a:chExt cx="625800" cy="481500"/>
          </a:xfrm>
        </p:grpSpPr>
        <p:sp>
          <p:nvSpPr>
            <p:cNvPr id="298" name="Google Shape;298;p17"/>
            <p:cNvSpPr/>
            <p:nvPr/>
          </p:nvSpPr>
          <p:spPr>
            <a:xfrm>
              <a:off x="284048" y="2244126"/>
              <a:ext cx="625800" cy="481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17" descr="Ear outline"/>
            <p:cNvGrpSpPr/>
            <p:nvPr/>
          </p:nvGrpSpPr>
          <p:grpSpPr>
            <a:xfrm>
              <a:off x="484074" y="2333001"/>
              <a:ext cx="225748" cy="303751"/>
              <a:chOff x="5019702" y="2885850"/>
              <a:chExt cx="474460" cy="638400"/>
            </a:xfrm>
          </p:grpSpPr>
          <p:sp>
            <p:nvSpPr>
              <p:cNvPr id="300" name="Google Shape;300;p17"/>
              <p:cNvSpPr/>
              <p:nvPr/>
            </p:nvSpPr>
            <p:spPr>
              <a:xfrm>
                <a:off x="5019702" y="2885850"/>
                <a:ext cx="474460" cy="638400"/>
              </a:xfrm>
              <a:custGeom>
                <a:avLst/>
                <a:gdLst/>
                <a:ahLst/>
                <a:cxnLst/>
                <a:rect l="l" t="t" r="r" b="b"/>
                <a:pathLst>
                  <a:path w="474460" h="638400" extrusionOk="0">
                    <a:moveTo>
                      <a:pt x="49" y="208594"/>
                    </a:moveTo>
                    <a:cubicBezTo>
                      <a:pt x="-480" y="213828"/>
                      <a:pt x="3334" y="218499"/>
                      <a:pt x="8568" y="219028"/>
                    </a:cubicBezTo>
                    <a:cubicBezTo>
                      <a:pt x="13628" y="219539"/>
                      <a:pt x="18197" y="215986"/>
                      <a:pt x="18947" y="210956"/>
                    </a:cubicBezTo>
                    <a:cubicBezTo>
                      <a:pt x="33927" y="90895"/>
                      <a:pt x="143400" y="5711"/>
                      <a:pt x="263461" y="20692"/>
                    </a:cubicBezTo>
                    <a:cubicBezTo>
                      <a:pt x="373216" y="34386"/>
                      <a:pt x="455546" y="127745"/>
                      <a:pt x="455411" y="238350"/>
                    </a:cubicBezTo>
                    <a:cubicBezTo>
                      <a:pt x="455411" y="309445"/>
                      <a:pt x="404928" y="365728"/>
                      <a:pt x="343901" y="426735"/>
                    </a:cubicBezTo>
                    <a:lnTo>
                      <a:pt x="341111" y="429526"/>
                    </a:lnTo>
                    <a:lnTo>
                      <a:pt x="341111" y="500487"/>
                    </a:lnTo>
                    <a:cubicBezTo>
                      <a:pt x="341037" y="566103"/>
                      <a:pt x="287864" y="619277"/>
                      <a:pt x="222248" y="619350"/>
                    </a:cubicBezTo>
                    <a:lnTo>
                      <a:pt x="215085" y="619350"/>
                    </a:lnTo>
                    <a:cubicBezTo>
                      <a:pt x="192684" y="619389"/>
                      <a:pt x="170510" y="614851"/>
                      <a:pt x="149925" y="606015"/>
                    </a:cubicBezTo>
                    <a:lnTo>
                      <a:pt x="116263" y="591585"/>
                    </a:lnTo>
                    <a:cubicBezTo>
                      <a:pt x="111459" y="589443"/>
                      <a:pt x="105827" y="591602"/>
                      <a:pt x="103686" y="596407"/>
                    </a:cubicBezTo>
                    <a:cubicBezTo>
                      <a:pt x="101544" y="601211"/>
                      <a:pt x="103704" y="606843"/>
                      <a:pt x="108508" y="608985"/>
                    </a:cubicBezTo>
                    <a:cubicBezTo>
                      <a:pt x="108591" y="609021"/>
                      <a:pt x="108674" y="609057"/>
                      <a:pt x="108758" y="609091"/>
                    </a:cubicBezTo>
                    <a:lnTo>
                      <a:pt x="142419" y="623522"/>
                    </a:lnTo>
                    <a:cubicBezTo>
                      <a:pt x="165375" y="633376"/>
                      <a:pt x="190103" y="638440"/>
                      <a:pt x="215085" y="638400"/>
                    </a:cubicBezTo>
                    <a:lnTo>
                      <a:pt x="222248" y="638400"/>
                    </a:lnTo>
                    <a:cubicBezTo>
                      <a:pt x="298369" y="638289"/>
                      <a:pt x="360050" y="576608"/>
                      <a:pt x="360161" y="500487"/>
                    </a:cubicBezTo>
                    <a:lnTo>
                      <a:pt x="360161" y="437422"/>
                    </a:lnTo>
                    <a:cubicBezTo>
                      <a:pt x="422968" y="374424"/>
                      <a:pt x="474461" y="315617"/>
                      <a:pt x="474461" y="238350"/>
                    </a:cubicBezTo>
                    <a:cubicBezTo>
                      <a:pt x="474585" y="106837"/>
                      <a:pt x="368074" y="124"/>
                      <a:pt x="236561" y="0"/>
                    </a:cubicBezTo>
                    <a:cubicBezTo>
                      <a:pt x="116382" y="-114"/>
                      <a:pt x="14953" y="89342"/>
                      <a:pt x="49" y="20859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5106359" y="2976140"/>
                <a:ext cx="297586" cy="431431"/>
              </a:xfrm>
              <a:custGeom>
                <a:avLst/>
                <a:gdLst/>
                <a:ahLst/>
                <a:cxnLst/>
                <a:rect l="l" t="t" r="r" b="b"/>
                <a:pathLst>
                  <a:path w="297586" h="431431" extrusionOk="0">
                    <a:moveTo>
                      <a:pt x="205171" y="31645"/>
                    </a:moveTo>
                    <a:cubicBezTo>
                      <a:pt x="245640" y="50756"/>
                      <a:pt x="273406" y="89371"/>
                      <a:pt x="278637" y="133820"/>
                    </a:cubicBezTo>
                    <a:cubicBezTo>
                      <a:pt x="279400" y="139024"/>
                      <a:pt x="284239" y="142626"/>
                      <a:pt x="289443" y="141862"/>
                    </a:cubicBezTo>
                    <a:cubicBezTo>
                      <a:pt x="294459" y="141126"/>
                      <a:pt x="298020" y="136591"/>
                      <a:pt x="297544" y="131543"/>
                    </a:cubicBezTo>
                    <a:cubicBezTo>
                      <a:pt x="287732" y="49676"/>
                      <a:pt x="213412" y="-8736"/>
                      <a:pt x="131544" y="1076"/>
                    </a:cubicBezTo>
                    <a:cubicBezTo>
                      <a:pt x="49677" y="10887"/>
                      <a:pt x="-8736" y="85208"/>
                      <a:pt x="1076" y="167075"/>
                    </a:cubicBezTo>
                    <a:cubicBezTo>
                      <a:pt x="4629" y="196720"/>
                      <a:pt x="16989" y="224619"/>
                      <a:pt x="36559" y="247167"/>
                    </a:cubicBezTo>
                    <a:cubicBezTo>
                      <a:pt x="40007" y="251142"/>
                      <a:pt x="46024" y="251568"/>
                      <a:pt x="49999" y="248120"/>
                    </a:cubicBezTo>
                    <a:cubicBezTo>
                      <a:pt x="53974" y="244672"/>
                      <a:pt x="54399" y="238655"/>
                      <a:pt x="50951" y="234680"/>
                    </a:cubicBezTo>
                    <a:cubicBezTo>
                      <a:pt x="38168" y="219947"/>
                      <a:pt x="28861" y="202527"/>
                      <a:pt x="23719" y="183712"/>
                    </a:cubicBezTo>
                    <a:cubicBezTo>
                      <a:pt x="46012" y="127048"/>
                      <a:pt x="110017" y="99185"/>
                      <a:pt x="166680" y="121477"/>
                    </a:cubicBezTo>
                    <a:cubicBezTo>
                      <a:pt x="218094" y="141704"/>
                      <a:pt x="246598" y="196862"/>
                      <a:pt x="233355" y="250501"/>
                    </a:cubicBezTo>
                    <a:cubicBezTo>
                      <a:pt x="224783" y="284953"/>
                      <a:pt x="192693" y="306575"/>
                      <a:pt x="154821" y="329320"/>
                    </a:cubicBezTo>
                    <a:lnTo>
                      <a:pt x="151440" y="331349"/>
                    </a:lnTo>
                    <a:lnTo>
                      <a:pt x="141972" y="369249"/>
                    </a:lnTo>
                    <a:cubicBezTo>
                      <a:pt x="133469" y="399865"/>
                      <a:pt x="102353" y="418344"/>
                      <a:pt x="71402" y="411159"/>
                    </a:cubicBezTo>
                    <a:cubicBezTo>
                      <a:pt x="57803" y="409563"/>
                      <a:pt x="45746" y="401668"/>
                      <a:pt x="38845" y="389842"/>
                    </a:cubicBezTo>
                    <a:cubicBezTo>
                      <a:pt x="32465" y="376956"/>
                      <a:pt x="31883" y="361961"/>
                      <a:pt x="37245" y="348618"/>
                    </a:cubicBezTo>
                    <a:cubicBezTo>
                      <a:pt x="39339" y="343793"/>
                      <a:pt x="37126" y="338182"/>
                      <a:pt x="32300" y="336088"/>
                    </a:cubicBezTo>
                    <a:cubicBezTo>
                      <a:pt x="27475" y="333993"/>
                      <a:pt x="21865" y="336207"/>
                      <a:pt x="19770" y="341032"/>
                    </a:cubicBezTo>
                    <a:cubicBezTo>
                      <a:pt x="19740" y="341104"/>
                      <a:pt x="19709" y="341174"/>
                      <a:pt x="19681" y="341246"/>
                    </a:cubicBezTo>
                    <a:cubicBezTo>
                      <a:pt x="12106" y="359904"/>
                      <a:pt x="12986" y="380930"/>
                      <a:pt x="22091" y="398891"/>
                    </a:cubicBezTo>
                    <a:cubicBezTo>
                      <a:pt x="31641" y="415856"/>
                      <a:pt x="48616" y="427340"/>
                      <a:pt x="67915" y="429895"/>
                    </a:cubicBezTo>
                    <a:cubicBezTo>
                      <a:pt x="73286" y="430897"/>
                      <a:pt x="78739" y="431404"/>
                      <a:pt x="84203" y="431409"/>
                    </a:cubicBezTo>
                    <a:cubicBezTo>
                      <a:pt x="119897" y="432256"/>
                      <a:pt x="151480" y="408426"/>
                      <a:pt x="160460" y="373869"/>
                    </a:cubicBezTo>
                    <a:lnTo>
                      <a:pt x="168014" y="343617"/>
                    </a:lnTo>
                    <a:cubicBezTo>
                      <a:pt x="208104" y="319376"/>
                      <a:pt x="241747" y="295526"/>
                      <a:pt x="251834" y="255121"/>
                    </a:cubicBezTo>
                    <a:cubicBezTo>
                      <a:pt x="263310" y="209074"/>
                      <a:pt x="248770" y="160433"/>
                      <a:pt x="213905" y="128238"/>
                    </a:cubicBezTo>
                    <a:cubicBezTo>
                      <a:pt x="209079" y="123652"/>
                      <a:pt x="203826" y="119538"/>
                      <a:pt x="198217" y="115951"/>
                    </a:cubicBezTo>
                    <a:cubicBezTo>
                      <a:pt x="138863" y="76776"/>
                      <a:pt x="59034" y="92686"/>
                      <a:pt x="19233" y="151622"/>
                    </a:cubicBezTo>
                    <a:cubicBezTo>
                      <a:pt x="19202" y="151664"/>
                      <a:pt x="19143" y="151673"/>
                      <a:pt x="19100" y="151642"/>
                    </a:cubicBezTo>
                    <a:cubicBezTo>
                      <a:pt x="19078" y="151626"/>
                      <a:pt x="19064" y="151601"/>
                      <a:pt x="19062" y="151574"/>
                    </a:cubicBezTo>
                    <a:cubicBezTo>
                      <a:pt x="17868" y="79610"/>
                      <a:pt x="75239" y="20304"/>
                      <a:pt x="147203" y="19110"/>
                    </a:cubicBezTo>
                    <a:cubicBezTo>
                      <a:pt x="167233" y="18778"/>
                      <a:pt x="187068" y="23067"/>
                      <a:pt x="205171" y="3164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2" name="Google Shape;302;p17">
            <a:hlinkClick r:id="rId3" action="ppaction://hlinksldjump"/>
          </p:cNvPr>
          <p:cNvSpPr/>
          <p:nvPr/>
        </p:nvSpPr>
        <p:spPr>
          <a:xfrm>
            <a:off x="10309304" y="816884"/>
            <a:ext cx="1706100" cy="130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535278" y="1359429"/>
            <a:ext cx="10129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Ink Free" panose="03080402000500000000" pitchFamily="66" charset="0"/>
              </a:rPr>
              <a:t>Обучающие </a:t>
            </a:r>
            <a:r>
              <a:rPr lang="en-US" sz="3600" b="1" dirty="0">
                <a:latin typeface="Ink Free" panose="03080402000500000000" pitchFamily="66" charset="0"/>
              </a:rPr>
              <a:t>SHORT’</a:t>
            </a:r>
            <a:r>
              <a:rPr lang="ru-RU" sz="3600" b="1" dirty="0" err="1">
                <a:latin typeface="Ink Free" panose="03080402000500000000" pitchFamily="66" charset="0"/>
              </a:rPr>
              <a:t>сы</a:t>
            </a:r>
            <a:endParaRPr lang="ru-RU" sz="3600" b="1" dirty="0">
              <a:latin typeface="Ink Free" panose="03080402000500000000" pitchFamily="66" charset="0"/>
            </a:endParaRPr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535274" y="1982759"/>
            <a:ext cx="7520705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Tik-</a:t>
            </a:r>
            <a:r>
              <a:rPr lang="en-US" sz="2400" dirty="0" err="1"/>
              <a:t>tok</a:t>
            </a:r>
            <a:r>
              <a:rPr lang="en-US" sz="2400" dirty="0"/>
              <a:t>, USHORTT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Актуальная и свежая информация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/>
              <a:t>Подача информации «в тренде»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На уроках </a:t>
            </a:r>
            <a:r>
              <a:rPr lang="ru-RU" sz="2400" dirty="0" err="1"/>
              <a:t>англ.яз</a:t>
            </a:r>
            <a:r>
              <a:rPr lang="ru-RU" sz="2400" dirty="0"/>
              <a:t>.: Разбор современной и актуальной бытовой лексики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+ формат и длина видео около 60с, что не сильно влияет на ход урока.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A33C2-8916-DE40-69D8-F029E22B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57" y="1185582"/>
            <a:ext cx="2435230" cy="4417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oiceboard · SlidesMania">
  <a:themeElements>
    <a:clrScheme name="Simple Light">
      <a:dk1>
        <a:srgbClr val="2E1D40"/>
      </a:dk1>
      <a:lt1>
        <a:srgbClr val="FFFFFF"/>
      </a:lt1>
      <a:dk2>
        <a:srgbClr val="EBE9E0"/>
      </a:dk2>
      <a:lt2>
        <a:srgbClr val="000000"/>
      </a:lt2>
      <a:accent1>
        <a:srgbClr val="F08CAE"/>
      </a:accent1>
      <a:accent2>
        <a:srgbClr val="C99EE7"/>
      </a:accent2>
      <a:accent3>
        <a:srgbClr val="FFC071"/>
      </a:accent3>
      <a:accent4>
        <a:srgbClr val="73BBCE"/>
      </a:accent4>
      <a:accent5>
        <a:srgbClr val="FFFFFF"/>
      </a:accent5>
      <a:accent6>
        <a:srgbClr val="FFFFFF"/>
      </a:accent6>
      <a:hlink>
        <a:srgbClr val="8E6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587</Words>
  <Application>Microsoft Office PowerPoint</Application>
  <PresentationFormat>Widescreen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Gadugi</vt:lpstr>
      <vt:lpstr>Arial</vt:lpstr>
      <vt:lpstr>Ink Free</vt:lpstr>
      <vt:lpstr>Calibri</vt:lpstr>
      <vt:lpstr>Questrial</vt:lpstr>
      <vt:lpstr>Gochi Hand</vt:lpstr>
      <vt:lpstr>Coiny</vt:lpstr>
      <vt:lpstr>Cascadia Code ExtraLight</vt:lpstr>
      <vt:lpstr>Choiceboard · SlidesMania</vt:lpstr>
      <vt:lpstr>Способы и методы повышения мотивации</vt:lpstr>
      <vt:lpstr>PowerPoint Presentation</vt:lpstr>
      <vt:lpstr>Ученик-ученик</vt:lpstr>
      <vt:lpstr>Крокодил.</vt:lpstr>
      <vt:lpstr>Интернет-ресурсы.</vt:lpstr>
      <vt:lpstr>Адаптация к современности.</vt:lpstr>
      <vt:lpstr>Mind Map</vt:lpstr>
      <vt:lpstr>Анкета (создание «доски» по теме)</vt:lpstr>
      <vt:lpstr>Обучающие SHORT’сы</vt:lpstr>
      <vt:lpstr>Возможность применить знания на практике и получить профит</vt:lpstr>
      <vt:lpstr>Совместные проекты</vt:lpstr>
      <vt:lpstr>Чек-листы</vt:lpstr>
      <vt:lpstr>Организация досуга</vt:lpstr>
      <vt:lpstr>Бытовые ситуации</vt:lpstr>
      <vt:lpstr>Спасибо за внимание! &lt;З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Danya Dragon</cp:lastModifiedBy>
  <cp:revision>8</cp:revision>
  <dcterms:modified xsi:type="dcterms:W3CDTF">2024-10-29T12:37:09Z</dcterms:modified>
</cp:coreProperties>
</file>